
<file path=[Content_Types].xml><?xml version="1.0" encoding="utf-8"?>
<Types xmlns="http://schemas.openxmlformats.org/package/2006/content-types">
  <Override PartName="/ppt/slides/slide29.xml" ContentType="application/vnd.openxmlformats-officedocument.presentationml.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notesSlides/notesSlide29.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Override PartName="/ppt/notesSlides/notesSlide27.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notesSlides/notesSlide34.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32.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bin" ContentType="application/vnd.openxmlformats-officedocument.oleObject"/>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Default Extension="jpeg" ContentType="image/jpeg"/>
  <Default Extension="emf" ContentType="image/x-emf"/>
  <Override PartName="/ppt/notesSlides/notesSlide17.xml" ContentType="application/vnd.openxmlformats-officedocument.presentationml.notesSlide+xml"/>
  <Override PartName="/ppt/notesSlides/notesSlide28.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ppt/notesSlides/notesSlide3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Default Extension="vml" ContentType="application/vnd.openxmlformats-officedocument.vmlDrawing"/>
  <Override PartName="/ppt/notesSlides/notesSlide20.xml" ContentType="application/vnd.openxmlformats-officedocument.presentationml.notesSlide+xml"/>
  <Override PartName="/ppt/notesSlides/notesSlide31.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Layouts/slideLayout8.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7"/>
  </p:notesMasterIdLst>
  <p:sldIdLst>
    <p:sldId id="259" r:id="rId2"/>
    <p:sldId id="262" r:id="rId3"/>
    <p:sldId id="258" r:id="rId4"/>
    <p:sldId id="263" r:id="rId5"/>
    <p:sldId id="257" r:id="rId6"/>
    <p:sldId id="260" r:id="rId7"/>
    <p:sldId id="264" r:id="rId8"/>
    <p:sldId id="267" r:id="rId9"/>
    <p:sldId id="265" r:id="rId10"/>
    <p:sldId id="266" r:id="rId11"/>
    <p:sldId id="268" r:id="rId12"/>
    <p:sldId id="269" r:id="rId13"/>
    <p:sldId id="270" r:id="rId14"/>
    <p:sldId id="272" r:id="rId15"/>
    <p:sldId id="273" r:id="rId16"/>
    <p:sldId id="291" r:id="rId17"/>
    <p:sldId id="274" r:id="rId18"/>
    <p:sldId id="275" r:id="rId19"/>
    <p:sldId id="276" r:id="rId20"/>
    <p:sldId id="277" r:id="rId21"/>
    <p:sldId id="278" r:id="rId22"/>
    <p:sldId id="279" r:id="rId23"/>
    <p:sldId id="280" r:id="rId24"/>
    <p:sldId id="281" r:id="rId25"/>
    <p:sldId id="282" r:id="rId26"/>
    <p:sldId id="283" r:id="rId27"/>
    <p:sldId id="292" r:id="rId28"/>
    <p:sldId id="284" r:id="rId29"/>
    <p:sldId id="285" r:id="rId30"/>
    <p:sldId id="286" r:id="rId31"/>
    <p:sldId id="293" r:id="rId32"/>
    <p:sldId id="287" r:id="rId33"/>
    <p:sldId id="288" r:id="rId34"/>
    <p:sldId id="289" r:id="rId35"/>
    <p:sldId id="261" r:id="rId36"/>
  </p:sldIdLst>
  <p:sldSz cx="9144000" cy="6858000" type="screen4x3"/>
  <p:notesSz cx="6858000" cy="9144000"/>
  <p:defaultTextStyle>
    <a:defPPr>
      <a:defRPr lang="en-GB"/>
    </a:defPPr>
    <a:lvl1pPr algn="l" rtl="0" fontAlgn="base">
      <a:spcBef>
        <a:spcPct val="0"/>
      </a:spcBef>
      <a:spcAft>
        <a:spcPct val="0"/>
      </a:spcAft>
      <a:defRPr sz="2400" kern="1200">
        <a:solidFill>
          <a:schemeClr val="bg1"/>
        </a:solidFill>
        <a:latin typeface="Arial" charset="0"/>
        <a:ea typeface="+mn-ea"/>
        <a:cs typeface="+mn-cs"/>
      </a:defRPr>
    </a:lvl1pPr>
    <a:lvl2pPr marL="457200" algn="l" rtl="0" fontAlgn="base">
      <a:spcBef>
        <a:spcPct val="0"/>
      </a:spcBef>
      <a:spcAft>
        <a:spcPct val="0"/>
      </a:spcAft>
      <a:defRPr sz="2400" kern="1200">
        <a:solidFill>
          <a:schemeClr val="bg1"/>
        </a:solidFill>
        <a:latin typeface="Arial" charset="0"/>
        <a:ea typeface="+mn-ea"/>
        <a:cs typeface="+mn-cs"/>
      </a:defRPr>
    </a:lvl2pPr>
    <a:lvl3pPr marL="914400" algn="l" rtl="0" fontAlgn="base">
      <a:spcBef>
        <a:spcPct val="0"/>
      </a:spcBef>
      <a:spcAft>
        <a:spcPct val="0"/>
      </a:spcAft>
      <a:defRPr sz="2400" kern="1200">
        <a:solidFill>
          <a:schemeClr val="bg1"/>
        </a:solidFill>
        <a:latin typeface="Arial" charset="0"/>
        <a:ea typeface="+mn-ea"/>
        <a:cs typeface="+mn-cs"/>
      </a:defRPr>
    </a:lvl3pPr>
    <a:lvl4pPr marL="1371600" algn="l" rtl="0" fontAlgn="base">
      <a:spcBef>
        <a:spcPct val="0"/>
      </a:spcBef>
      <a:spcAft>
        <a:spcPct val="0"/>
      </a:spcAft>
      <a:defRPr sz="2400" kern="1200">
        <a:solidFill>
          <a:schemeClr val="bg1"/>
        </a:solidFill>
        <a:latin typeface="Arial" charset="0"/>
        <a:ea typeface="+mn-ea"/>
        <a:cs typeface="+mn-cs"/>
      </a:defRPr>
    </a:lvl4pPr>
    <a:lvl5pPr marL="1828800" algn="l" rtl="0" fontAlgn="base">
      <a:spcBef>
        <a:spcPct val="0"/>
      </a:spcBef>
      <a:spcAft>
        <a:spcPct val="0"/>
      </a:spcAft>
      <a:defRPr sz="2400" kern="1200">
        <a:solidFill>
          <a:schemeClr val="bg1"/>
        </a:solidFill>
        <a:latin typeface="Arial" charset="0"/>
        <a:ea typeface="+mn-ea"/>
        <a:cs typeface="+mn-cs"/>
      </a:defRPr>
    </a:lvl5pPr>
    <a:lvl6pPr marL="2286000" algn="l" defTabSz="914400" rtl="0" eaLnBrk="1" latinLnBrk="0" hangingPunct="1">
      <a:defRPr sz="2400" kern="1200">
        <a:solidFill>
          <a:schemeClr val="bg1"/>
        </a:solidFill>
        <a:latin typeface="Arial" charset="0"/>
        <a:ea typeface="+mn-ea"/>
        <a:cs typeface="+mn-cs"/>
      </a:defRPr>
    </a:lvl6pPr>
    <a:lvl7pPr marL="2743200" algn="l" defTabSz="914400" rtl="0" eaLnBrk="1" latinLnBrk="0" hangingPunct="1">
      <a:defRPr sz="2400" kern="1200">
        <a:solidFill>
          <a:schemeClr val="bg1"/>
        </a:solidFill>
        <a:latin typeface="Arial" charset="0"/>
        <a:ea typeface="+mn-ea"/>
        <a:cs typeface="+mn-cs"/>
      </a:defRPr>
    </a:lvl7pPr>
    <a:lvl8pPr marL="3200400" algn="l" defTabSz="914400" rtl="0" eaLnBrk="1" latinLnBrk="0" hangingPunct="1">
      <a:defRPr sz="2400" kern="1200">
        <a:solidFill>
          <a:schemeClr val="bg1"/>
        </a:solidFill>
        <a:latin typeface="Arial" charset="0"/>
        <a:ea typeface="+mn-ea"/>
        <a:cs typeface="+mn-cs"/>
      </a:defRPr>
    </a:lvl8pPr>
    <a:lvl9pPr marL="3657600" algn="l" defTabSz="914400" rtl="0" eaLnBrk="1" latinLnBrk="0" hangingPunct="1">
      <a:defRPr sz="2400" kern="1200">
        <a:solidFill>
          <a:schemeClr val="bg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66"/>
    <a:srgbClr val="003399"/>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1" autoAdjust="0"/>
    <p:restoredTop sz="94714" autoAdjust="0"/>
  </p:normalViewPr>
  <p:slideViewPr>
    <p:cSldViewPr>
      <p:cViewPr varScale="1">
        <p:scale>
          <a:sx n="112" d="100"/>
          <a:sy n="112" d="100"/>
        </p:scale>
        <p:origin x="-948"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ext uri="{91240B29-F687-4F45-9708-019B960494DF}"/>
            <a:ext uri="{AF507438-7753-43E0-B8FC-AC1667EBCBE1}"/>
          </a:extLst>
        </p:spPr>
        <p:txBody>
          <a:bodyPr vert="horz" wrap="square" lIns="91440" tIns="45720" rIns="91440" bIns="45720" numCol="1" anchor="t" anchorCtr="0" compatLnSpc="1">
            <a:prstTxWarp prst="textNoShape">
              <a:avLst/>
            </a:prstTxWarp>
          </a:bodyPr>
          <a:lstStyle>
            <a:lvl1pPr>
              <a:defRPr sz="1200">
                <a:solidFill>
                  <a:srgbClr val="FFFF66"/>
                </a:solidFill>
              </a:defRPr>
            </a:lvl1pPr>
          </a:lstStyle>
          <a:p>
            <a:pPr>
              <a:defRPr/>
            </a:pPr>
            <a:endParaRPr lang="en-GB"/>
          </a:p>
        </p:txBody>
      </p:sp>
      <p:sp>
        <p:nvSpPr>
          <p:cNvPr id="6147" name="Rectangle 3"/>
          <p:cNvSpPr>
            <a:spLocks noGrp="1" noChangeArrowheads="1"/>
          </p:cNvSpPr>
          <p:nvPr>
            <p:ph type="dt" idx="1"/>
          </p:nvPr>
        </p:nvSpPr>
        <p:spPr bwMode="auto">
          <a:xfrm>
            <a:off x="3886200" y="0"/>
            <a:ext cx="2971800" cy="457200"/>
          </a:xfrm>
          <a:prstGeom prst="rect">
            <a:avLst/>
          </a:prstGeom>
          <a:noFill/>
          <a:ln>
            <a:noFill/>
          </a:ln>
          <a:effectLst/>
          <a:extLst>
            <a:ext uri="{909E8E84-426E-40DD-AFC4-6F175D3DCCD1}"/>
            <a:ext uri="{91240B29-F687-4F45-9708-019B960494DF}"/>
            <a:ext uri="{AF507438-7753-43E0-B8FC-AC1667EBCBE1}"/>
          </a:extLst>
        </p:spPr>
        <p:txBody>
          <a:bodyPr vert="horz" wrap="square" lIns="91440" tIns="45720" rIns="91440" bIns="45720" numCol="1" anchor="t" anchorCtr="0" compatLnSpc="1">
            <a:prstTxWarp prst="textNoShape">
              <a:avLst/>
            </a:prstTxWarp>
          </a:bodyPr>
          <a:lstStyle>
            <a:lvl1pPr algn="r">
              <a:defRPr sz="1200">
                <a:solidFill>
                  <a:srgbClr val="FFFF66"/>
                </a:solidFill>
              </a:defRPr>
            </a:lvl1pPr>
          </a:lstStyle>
          <a:p>
            <a:pPr>
              <a:defRPr/>
            </a:pPr>
            <a:endParaRPr lang="en-GB"/>
          </a:p>
        </p:txBody>
      </p:sp>
      <p:sp>
        <p:nvSpPr>
          <p:cNvPr id="37892"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6149" name="Rectangle 5"/>
          <p:cNvSpPr>
            <a:spLocks noGrp="1" noChangeArrowheads="1"/>
          </p:cNvSpPr>
          <p:nvPr>
            <p:ph type="body" sz="quarter" idx="3"/>
          </p:nvPr>
        </p:nvSpPr>
        <p:spPr bwMode="auto">
          <a:xfrm>
            <a:off x="914400" y="4343400"/>
            <a:ext cx="5029200" cy="4114800"/>
          </a:xfrm>
          <a:prstGeom prst="rect">
            <a:avLst/>
          </a:prstGeom>
          <a:noFill/>
          <a:ln>
            <a:noFill/>
          </a:ln>
          <a:effectLst/>
          <a:extLst>
            <a:ext uri="{909E8E84-426E-40DD-AFC4-6F175D3DCCD1}"/>
            <a:ext uri="{91240B29-F687-4F45-9708-019B960494DF}"/>
            <a:ext uri="{AF507438-7753-43E0-B8FC-AC1667EBCBE1}"/>
          </a:extLst>
        </p:spPr>
        <p:txBody>
          <a:bodyPr vert="horz" wrap="square" lIns="91440" tIns="45720" rIns="91440" bIns="45720" numCol="1" anchor="t" anchorCtr="0" compatLnSpc="1">
            <a:prstTxWarp prst="textNoShape">
              <a:avLst/>
            </a:prstTxWarp>
          </a:bodyPr>
          <a:lstStyle/>
          <a:p>
            <a:pPr lvl="0"/>
            <a:r>
              <a:rPr lang="en-GB" noProof="0" smtClean="0"/>
              <a:t>Click to edit Master text styles</a:t>
            </a:r>
          </a:p>
          <a:p>
            <a:pPr lvl="1"/>
            <a:r>
              <a:rPr lang="en-GB" noProof="0" smtClean="0"/>
              <a:t>Second level</a:t>
            </a:r>
          </a:p>
          <a:p>
            <a:pPr lvl="2"/>
            <a:r>
              <a:rPr lang="en-GB" noProof="0" smtClean="0"/>
              <a:t>Third level</a:t>
            </a:r>
          </a:p>
          <a:p>
            <a:pPr lvl="3"/>
            <a:r>
              <a:rPr lang="en-GB" noProof="0" smtClean="0"/>
              <a:t>Fourth level</a:t>
            </a:r>
          </a:p>
          <a:p>
            <a:pPr lvl="4"/>
            <a:r>
              <a:rPr lang="en-GB" noProof="0" smtClean="0"/>
              <a:t>Fifth level</a:t>
            </a:r>
          </a:p>
        </p:txBody>
      </p:sp>
      <p:sp>
        <p:nvSpPr>
          <p:cNvPr id="6150" name="Rectangle 6"/>
          <p:cNvSpPr>
            <a:spLocks noGrp="1" noChangeArrowheads="1"/>
          </p:cNvSpPr>
          <p:nvPr>
            <p:ph type="ftr" sz="quarter" idx="4"/>
          </p:nvPr>
        </p:nvSpPr>
        <p:spPr bwMode="auto">
          <a:xfrm>
            <a:off x="0" y="8686800"/>
            <a:ext cx="2971800" cy="457200"/>
          </a:xfrm>
          <a:prstGeom prst="rect">
            <a:avLst/>
          </a:prstGeom>
          <a:noFill/>
          <a:ln>
            <a:noFill/>
          </a:ln>
          <a:effectLst/>
          <a:extLst>
            <a:ext uri="{909E8E84-426E-40DD-AFC4-6F175D3DCCD1}"/>
            <a:ext uri="{91240B29-F687-4F45-9708-019B960494DF}"/>
            <a:ext uri="{AF507438-7753-43E0-B8FC-AC1667EBCBE1}"/>
          </a:extLst>
        </p:spPr>
        <p:txBody>
          <a:bodyPr vert="horz" wrap="square" lIns="91440" tIns="45720" rIns="91440" bIns="45720" numCol="1" anchor="b" anchorCtr="0" compatLnSpc="1">
            <a:prstTxWarp prst="textNoShape">
              <a:avLst/>
            </a:prstTxWarp>
          </a:bodyPr>
          <a:lstStyle>
            <a:lvl1pPr>
              <a:defRPr sz="1200">
                <a:solidFill>
                  <a:srgbClr val="FFFF66"/>
                </a:solidFill>
              </a:defRPr>
            </a:lvl1pPr>
          </a:lstStyle>
          <a:p>
            <a:pPr>
              <a:defRPr/>
            </a:pPr>
            <a:endParaRPr lang="en-GB"/>
          </a:p>
        </p:txBody>
      </p:sp>
      <p:sp>
        <p:nvSpPr>
          <p:cNvPr id="6151" name="Rectangle 7"/>
          <p:cNvSpPr>
            <a:spLocks noGrp="1" noChangeArrowheads="1"/>
          </p:cNvSpPr>
          <p:nvPr>
            <p:ph type="sldNum" sz="quarter" idx="5"/>
          </p:nvPr>
        </p:nvSpPr>
        <p:spPr bwMode="auto">
          <a:xfrm>
            <a:off x="3886200" y="8686800"/>
            <a:ext cx="2971800" cy="457200"/>
          </a:xfrm>
          <a:prstGeom prst="rect">
            <a:avLst/>
          </a:prstGeom>
          <a:noFill/>
          <a:ln>
            <a:noFill/>
          </a:ln>
          <a:effectLst/>
          <a:extLst>
            <a:ext uri="{909E8E84-426E-40DD-AFC4-6F175D3DCCD1}"/>
            <a:ext uri="{91240B29-F687-4F45-9708-019B960494DF}"/>
            <a:ext uri="{AF507438-7753-43E0-B8FC-AC1667EBCBE1}"/>
          </a:extLst>
        </p:spPr>
        <p:txBody>
          <a:bodyPr vert="horz" wrap="square" lIns="91440" tIns="45720" rIns="91440" bIns="45720" numCol="1" anchor="b" anchorCtr="0" compatLnSpc="1">
            <a:prstTxWarp prst="textNoShape">
              <a:avLst/>
            </a:prstTxWarp>
          </a:bodyPr>
          <a:lstStyle>
            <a:lvl1pPr algn="r">
              <a:defRPr sz="1200">
                <a:solidFill>
                  <a:srgbClr val="FFFF66"/>
                </a:solidFill>
              </a:defRPr>
            </a:lvl1pPr>
          </a:lstStyle>
          <a:p>
            <a:pPr>
              <a:defRPr/>
            </a:pPr>
            <a:fld id="{86E9155B-05CC-4A13-A3FE-AE10C4CDFBD1}" type="slidenum">
              <a:rPr lang="en-GB"/>
              <a:pPr>
                <a:defRPr/>
              </a:pPr>
              <a:t>‹#›</a:t>
            </a:fld>
            <a:endParaRPr lang="en-GB"/>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7"/>
          <p:cNvSpPr>
            <a:spLocks noGrp="1" noChangeArrowheads="1"/>
          </p:cNvSpPr>
          <p:nvPr>
            <p:ph type="sldNum" sz="quarter" idx="5"/>
          </p:nvPr>
        </p:nvSpPr>
        <p:spPr>
          <a:noFill/>
          <a:ln>
            <a:miter lim="800000"/>
            <a:headEnd/>
            <a:tailEnd/>
          </a:ln>
        </p:spPr>
        <p:txBody>
          <a:bodyPr/>
          <a:lstStyle/>
          <a:p>
            <a:fld id="{298272BF-3CA5-4877-8F2E-5A3FE87F118D}" type="slidenum">
              <a:rPr lang="en-GB" smtClean="0"/>
              <a:pPr/>
              <a:t>1</a:t>
            </a:fld>
            <a:endParaRPr lang="en-GB" smtClean="0"/>
          </a:p>
        </p:txBody>
      </p:sp>
      <p:sp>
        <p:nvSpPr>
          <p:cNvPr id="38915" name="Rectangle 2"/>
          <p:cNvSpPr>
            <a:spLocks noGrp="1" noRot="1" noChangeAspect="1" noChangeArrowheads="1" noTextEdit="1"/>
          </p:cNvSpPr>
          <p:nvPr>
            <p:ph type="sldImg"/>
          </p:nvPr>
        </p:nvSpPr>
        <p:spPr>
          <a:solidFill>
            <a:srgbClr val="FFFFFF"/>
          </a:solidFill>
          <a:ln/>
        </p:spPr>
      </p:sp>
      <p:sp>
        <p:nvSpPr>
          <p:cNvPr id="3891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nl-NL"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Tijdelijke aanduiding voor dia-afbeelding 1"/>
          <p:cNvSpPr>
            <a:spLocks noGrp="1" noRot="1" noChangeAspect="1" noTextEdit="1"/>
          </p:cNvSpPr>
          <p:nvPr>
            <p:ph type="sldImg"/>
          </p:nvPr>
        </p:nvSpPr>
        <p:spPr>
          <a:ln/>
        </p:spPr>
      </p:sp>
      <p:sp>
        <p:nvSpPr>
          <p:cNvPr id="48131" name="Tijdelijke aanduiding voor notities 2"/>
          <p:cNvSpPr>
            <a:spLocks noGrp="1"/>
          </p:cNvSpPr>
          <p:nvPr>
            <p:ph type="body" idx="1"/>
          </p:nvPr>
        </p:nvSpPr>
        <p:spPr>
          <a:noFill/>
        </p:spPr>
        <p:txBody>
          <a:bodyPr/>
          <a:lstStyle/>
          <a:p>
            <a:endParaRPr lang="nl-NL" smtClean="0"/>
          </a:p>
        </p:txBody>
      </p:sp>
      <p:sp>
        <p:nvSpPr>
          <p:cNvPr id="48132" name="Tijdelijke aanduiding voor dianummer 3"/>
          <p:cNvSpPr>
            <a:spLocks noGrp="1"/>
          </p:cNvSpPr>
          <p:nvPr>
            <p:ph type="sldNum" sz="quarter" idx="5"/>
          </p:nvPr>
        </p:nvSpPr>
        <p:spPr>
          <a:noFill/>
          <a:ln>
            <a:miter lim="800000"/>
            <a:headEnd/>
            <a:tailEnd/>
          </a:ln>
        </p:spPr>
        <p:txBody>
          <a:bodyPr/>
          <a:lstStyle/>
          <a:p>
            <a:fld id="{680EB36C-E747-4B99-8DB7-E41011B4FCC3}" type="slidenum">
              <a:rPr lang="en-GB" smtClean="0"/>
              <a:pPr/>
              <a:t>10</a:t>
            </a:fld>
            <a:endParaRPr lang="en-GB"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Tijdelijke aanduiding voor dia-afbeelding 1"/>
          <p:cNvSpPr>
            <a:spLocks noGrp="1" noRot="1" noChangeAspect="1" noTextEdit="1"/>
          </p:cNvSpPr>
          <p:nvPr>
            <p:ph type="sldImg"/>
          </p:nvPr>
        </p:nvSpPr>
        <p:spPr>
          <a:ln/>
        </p:spPr>
      </p:sp>
      <p:sp>
        <p:nvSpPr>
          <p:cNvPr id="49155" name="Tijdelijke aanduiding voor notities 2"/>
          <p:cNvSpPr>
            <a:spLocks noGrp="1"/>
          </p:cNvSpPr>
          <p:nvPr>
            <p:ph type="body" idx="1"/>
          </p:nvPr>
        </p:nvSpPr>
        <p:spPr>
          <a:noFill/>
        </p:spPr>
        <p:txBody>
          <a:bodyPr/>
          <a:lstStyle/>
          <a:p>
            <a:endParaRPr lang="nl-NL" smtClean="0"/>
          </a:p>
        </p:txBody>
      </p:sp>
      <p:sp>
        <p:nvSpPr>
          <p:cNvPr id="49156" name="Tijdelijke aanduiding voor dianummer 3"/>
          <p:cNvSpPr>
            <a:spLocks noGrp="1"/>
          </p:cNvSpPr>
          <p:nvPr>
            <p:ph type="sldNum" sz="quarter" idx="5"/>
          </p:nvPr>
        </p:nvSpPr>
        <p:spPr>
          <a:noFill/>
          <a:ln>
            <a:miter lim="800000"/>
            <a:headEnd/>
            <a:tailEnd/>
          </a:ln>
        </p:spPr>
        <p:txBody>
          <a:bodyPr/>
          <a:lstStyle/>
          <a:p>
            <a:fld id="{0D5F897B-CCB7-4FAE-87F3-008E199DEB93}" type="slidenum">
              <a:rPr lang="en-GB" smtClean="0"/>
              <a:pPr/>
              <a:t>11</a:t>
            </a:fld>
            <a:endParaRPr lang="en-GB"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Tijdelijke aanduiding voor dia-afbeelding 1"/>
          <p:cNvSpPr>
            <a:spLocks noGrp="1" noRot="1" noChangeAspect="1" noTextEdit="1"/>
          </p:cNvSpPr>
          <p:nvPr>
            <p:ph type="sldImg"/>
          </p:nvPr>
        </p:nvSpPr>
        <p:spPr>
          <a:ln/>
        </p:spPr>
      </p:sp>
      <p:sp>
        <p:nvSpPr>
          <p:cNvPr id="50179" name="Tijdelijke aanduiding voor notities 2"/>
          <p:cNvSpPr>
            <a:spLocks noGrp="1"/>
          </p:cNvSpPr>
          <p:nvPr>
            <p:ph type="body" idx="1"/>
          </p:nvPr>
        </p:nvSpPr>
        <p:spPr>
          <a:noFill/>
        </p:spPr>
        <p:txBody>
          <a:bodyPr/>
          <a:lstStyle/>
          <a:p>
            <a:endParaRPr lang="nl-NL" smtClean="0"/>
          </a:p>
        </p:txBody>
      </p:sp>
      <p:sp>
        <p:nvSpPr>
          <p:cNvPr id="50180" name="Tijdelijke aanduiding voor dianummer 3"/>
          <p:cNvSpPr>
            <a:spLocks noGrp="1"/>
          </p:cNvSpPr>
          <p:nvPr>
            <p:ph type="sldNum" sz="quarter" idx="5"/>
          </p:nvPr>
        </p:nvSpPr>
        <p:spPr>
          <a:noFill/>
          <a:ln>
            <a:miter lim="800000"/>
            <a:headEnd/>
            <a:tailEnd/>
          </a:ln>
        </p:spPr>
        <p:txBody>
          <a:bodyPr/>
          <a:lstStyle/>
          <a:p>
            <a:fld id="{34750E3B-B0C0-49E6-BE90-083CAFCB783D}" type="slidenum">
              <a:rPr lang="en-GB" smtClean="0"/>
              <a:pPr/>
              <a:t>12</a:t>
            </a:fld>
            <a:endParaRPr lang="en-GB"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Tijdelijke aanduiding voor dia-afbeelding 1"/>
          <p:cNvSpPr>
            <a:spLocks noGrp="1" noRot="1" noChangeAspect="1" noTextEdit="1"/>
          </p:cNvSpPr>
          <p:nvPr>
            <p:ph type="sldImg"/>
          </p:nvPr>
        </p:nvSpPr>
        <p:spPr>
          <a:ln/>
        </p:spPr>
      </p:sp>
      <p:sp>
        <p:nvSpPr>
          <p:cNvPr id="51203" name="Tijdelijke aanduiding voor notities 2"/>
          <p:cNvSpPr>
            <a:spLocks noGrp="1"/>
          </p:cNvSpPr>
          <p:nvPr>
            <p:ph type="body" idx="1"/>
          </p:nvPr>
        </p:nvSpPr>
        <p:spPr>
          <a:noFill/>
        </p:spPr>
        <p:txBody>
          <a:bodyPr/>
          <a:lstStyle/>
          <a:p>
            <a:endParaRPr lang="nl-NL" smtClean="0"/>
          </a:p>
        </p:txBody>
      </p:sp>
      <p:sp>
        <p:nvSpPr>
          <p:cNvPr id="51204" name="Tijdelijke aanduiding voor dianummer 3"/>
          <p:cNvSpPr>
            <a:spLocks noGrp="1"/>
          </p:cNvSpPr>
          <p:nvPr>
            <p:ph type="sldNum" sz="quarter" idx="5"/>
          </p:nvPr>
        </p:nvSpPr>
        <p:spPr>
          <a:noFill/>
          <a:ln>
            <a:miter lim="800000"/>
            <a:headEnd/>
            <a:tailEnd/>
          </a:ln>
        </p:spPr>
        <p:txBody>
          <a:bodyPr/>
          <a:lstStyle/>
          <a:p>
            <a:fld id="{D31CE049-26DD-424D-AE01-0F67E662D1F3}" type="slidenum">
              <a:rPr lang="en-GB" smtClean="0"/>
              <a:pPr/>
              <a:t>13</a:t>
            </a:fld>
            <a:endParaRPr lang="en-GB"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Tijdelijke aanduiding voor dia-afbeelding 1"/>
          <p:cNvSpPr>
            <a:spLocks noGrp="1" noRot="1" noChangeAspect="1" noTextEdit="1"/>
          </p:cNvSpPr>
          <p:nvPr>
            <p:ph type="sldImg"/>
          </p:nvPr>
        </p:nvSpPr>
        <p:spPr>
          <a:ln/>
        </p:spPr>
      </p:sp>
      <p:sp>
        <p:nvSpPr>
          <p:cNvPr id="52227" name="Tijdelijke aanduiding voor notities 2"/>
          <p:cNvSpPr>
            <a:spLocks noGrp="1"/>
          </p:cNvSpPr>
          <p:nvPr>
            <p:ph type="body" idx="1"/>
          </p:nvPr>
        </p:nvSpPr>
        <p:spPr>
          <a:noFill/>
        </p:spPr>
        <p:txBody>
          <a:bodyPr/>
          <a:lstStyle/>
          <a:p>
            <a:endParaRPr lang="nl-NL" smtClean="0"/>
          </a:p>
        </p:txBody>
      </p:sp>
      <p:sp>
        <p:nvSpPr>
          <p:cNvPr id="52228" name="Tijdelijke aanduiding voor dianummer 3"/>
          <p:cNvSpPr>
            <a:spLocks noGrp="1"/>
          </p:cNvSpPr>
          <p:nvPr>
            <p:ph type="sldNum" sz="quarter" idx="5"/>
          </p:nvPr>
        </p:nvSpPr>
        <p:spPr>
          <a:noFill/>
          <a:ln>
            <a:miter lim="800000"/>
            <a:headEnd/>
            <a:tailEnd/>
          </a:ln>
        </p:spPr>
        <p:txBody>
          <a:bodyPr/>
          <a:lstStyle/>
          <a:p>
            <a:fld id="{D7AFD73A-8986-4F70-837E-72A5CA623AA7}" type="slidenum">
              <a:rPr lang="en-GB" smtClean="0"/>
              <a:pPr/>
              <a:t>14</a:t>
            </a:fld>
            <a:endParaRPr lang="en-GB"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Tijdelijke aanduiding voor dia-afbeelding 1"/>
          <p:cNvSpPr>
            <a:spLocks noGrp="1" noRot="1" noChangeAspect="1" noTextEdit="1"/>
          </p:cNvSpPr>
          <p:nvPr>
            <p:ph type="sldImg"/>
          </p:nvPr>
        </p:nvSpPr>
        <p:spPr>
          <a:ln/>
        </p:spPr>
      </p:sp>
      <p:sp>
        <p:nvSpPr>
          <p:cNvPr id="53251" name="Tijdelijke aanduiding voor notities 2"/>
          <p:cNvSpPr>
            <a:spLocks noGrp="1"/>
          </p:cNvSpPr>
          <p:nvPr>
            <p:ph type="body" idx="1"/>
          </p:nvPr>
        </p:nvSpPr>
        <p:spPr>
          <a:noFill/>
        </p:spPr>
        <p:txBody>
          <a:bodyPr/>
          <a:lstStyle/>
          <a:p>
            <a:endParaRPr lang="nl-NL" smtClean="0"/>
          </a:p>
        </p:txBody>
      </p:sp>
      <p:sp>
        <p:nvSpPr>
          <p:cNvPr id="53252" name="Tijdelijke aanduiding voor dianummer 3"/>
          <p:cNvSpPr>
            <a:spLocks noGrp="1"/>
          </p:cNvSpPr>
          <p:nvPr>
            <p:ph type="sldNum" sz="quarter" idx="5"/>
          </p:nvPr>
        </p:nvSpPr>
        <p:spPr>
          <a:noFill/>
          <a:ln>
            <a:miter lim="800000"/>
            <a:headEnd/>
            <a:tailEnd/>
          </a:ln>
        </p:spPr>
        <p:txBody>
          <a:bodyPr/>
          <a:lstStyle/>
          <a:p>
            <a:fld id="{33DC5330-57C1-44A3-944D-05EBD9C9F401}" type="slidenum">
              <a:rPr lang="en-GB" smtClean="0"/>
              <a:pPr/>
              <a:t>15</a:t>
            </a:fld>
            <a:endParaRPr lang="en-GB"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Tijdelijke aanduiding voor dia-afbeelding 1"/>
          <p:cNvSpPr>
            <a:spLocks noGrp="1" noRot="1" noChangeAspect="1" noTextEdit="1"/>
          </p:cNvSpPr>
          <p:nvPr>
            <p:ph type="sldImg"/>
          </p:nvPr>
        </p:nvSpPr>
        <p:spPr>
          <a:ln/>
        </p:spPr>
      </p:sp>
      <p:sp>
        <p:nvSpPr>
          <p:cNvPr id="54275" name="Tijdelijke aanduiding voor notities 2"/>
          <p:cNvSpPr>
            <a:spLocks noGrp="1"/>
          </p:cNvSpPr>
          <p:nvPr>
            <p:ph type="body" idx="1"/>
          </p:nvPr>
        </p:nvSpPr>
        <p:spPr>
          <a:noFill/>
        </p:spPr>
        <p:txBody>
          <a:bodyPr/>
          <a:lstStyle/>
          <a:p>
            <a:endParaRPr lang="nl-NL" smtClean="0"/>
          </a:p>
        </p:txBody>
      </p:sp>
      <p:sp>
        <p:nvSpPr>
          <p:cNvPr id="54276" name="Tijdelijke aanduiding voor dianummer 3"/>
          <p:cNvSpPr>
            <a:spLocks noGrp="1"/>
          </p:cNvSpPr>
          <p:nvPr>
            <p:ph type="sldNum" sz="quarter" idx="5"/>
          </p:nvPr>
        </p:nvSpPr>
        <p:spPr>
          <a:noFill/>
          <a:ln>
            <a:miter lim="800000"/>
            <a:headEnd/>
            <a:tailEnd/>
          </a:ln>
        </p:spPr>
        <p:txBody>
          <a:bodyPr/>
          <a:lstStyle/>
          <a:p>
            <a:fld id="{B5BA4F17-6B7A-4C98-87BC-9EC8F06C3F67}" type="slidenum">
              <a:rPr lang="en-GB" smtClean="0"/>
              <a:pPr/>
              <a:t>16</a:t>
            </a:fld>
            <a:endParaRPr lang="en-GB"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Tijdelijke aanduiding voor dia-afbeelding 1"/>
          <p:cNvSpPr>
            <a:spLocks noGrp="1" noRot="1" noChangeAspect="1" noTextEdit="1"/>
          </p:cNvSpPr>
          <p:nvPr>
            <p:ph type="sldImg"/>
          </p:nvPr>
        </p:nvSpPr>
        <p:spPr>
          <a:ln/>
        </p:spPr>
      </p:sp>
      <p:sp>
        <p:nvSpPr>
          <p:cNvPr id="55299" name="Tijdelijke aanduiding voor notities 2"/>
          <p:cNvSpPr>
            <a:spLocks noGrp="1"/>
          </p:cNvSpPr>
          <p:nvPr>
            <p:ph type="body" idx="1"/>
          </p:nvPr>
        </p:nvSpPr>
        <p:spPr>
          <a:noFill/>
        </p:spPr>
        <p:txBody>
          <a:bodyPr/>
          <a:lstStyle/>
          <a:p>
            <a:endParaRPr lang="nl-NL" smtClean="0"/>
          </a:p>
        </p:txBody>
      </p:sp>
      <p:sp>
        <p:nvSpPr>
          <p:cNvPr id="55300" name="Tijdelijke aanduiding voor dianummer 3"/>
          <p:cNvSpPr>
            <a:spLocks noGrp="1"/>
          </p:cNvSpPr>
          <p:nvPr>
            <p:ph type="sldNum" sz="quarter" idx="5"/>
          </p:nvPr>
        </p:nvSpPr>
        <p:spPr>
          <a:noFill/>
          <a:ln>
            <a:miter lim="800000"/>
            <a:headEnd/>
            <a:tailEnd/>
          </a:ln>
        </p:spPr>
        <p:txBody>
          <a:bodyPr/>
          <a:lstStyle/>
          <a:p>
            <a:fld id="{5ECEE156-A44F-4B03-978F-CC945DF1E674}" type="slidenum">
              <a:rPr lang="en-GB" smtClean="0"/>
              <a:pPr/>
              <a:t>17</a:t>
            </a:fld>
            <a:endParaRPr lang="en-GB"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Tijdelijke aanduiding voor dia-afbeelding 1"/>
          <p:cNvSpPr>
            <a:spLocks noGrp="1" noRot="1" noChangeAspect="1" noTextEdit="1"/>
          </p:cNvSpPr>
          <p:nvPr>
            <p:ph type="sldImg"/>
          </p:nvPr>
        </p:nvSpPr>
        <p:spPr>
          <a:ln/>
        </p:spPr>
      </p:sp>
      <p:sp>
        <p:nvSpPr>
          <p:cNvPr id="56323" name="Tijdelijke aanduiding voor notities 2"/>
          <p:cNvSpPr>
            <a:spLocks noGrp="1"/>
          </p:cNvSpPr>
          <p:nvPr>
            <p:ph type="body" idx="1"/>
          </p:nvPr>
        </p:nvSpPr>
        <p:spPr>
          <a:noFill/>
        </p:spPr>
        <p:txBody>
          <a:bodyPr/>
          <a:lstStyle/>
          <a:p>
            <a:endParaRPr lang="nl-NL" smtClean="0"/>
          </a:p>
        </p:txBody>
      </p:sp>
      <p:sp>
        <p:nvSpPr>
          <p:cNvPr id="56324" name="Tijdelijke aanduiding voor dianummer 3"/>
          <p:cNvSpPr>
            <a:spLocks noGrp="1"/>
          </p:cNvSpPr>
          <p:nvPr>
            <p:ph type="sldNum" sz="quarter" idx="5"/>
          </p:nvPr>
        </p:nvSpPr>
        <p:spPr>
          <a:noFill/>
          <a:ln>
            <a:miter lim="800000"/>
            <a:headEnd/>
            <a:tailEnd/>
          </a:ln>
        </p:spPr>
        <p:txBody>
          <a:bodyPr/>
          <a:lstStyle/>
          <a:p>
            <a:fld id="{77952572-C16A-4D50-AA39-4BC29154EE52}" type="slidenum">
              <a:rPr lang="en-GB" smtClean="0"/>
              <a:pPr/>
              <a:t>18</a:t>
            </a:fld>
            <a:endParaRPr lang="en-GB"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Tijdelijke aanduiding voor dia-afbeelding 1"/>
          <p:cNvSpPr>
            <a:spLocks noGrp="1" noRot="1" noChangeAspect="1" noTextEdit="1"/>
          </p:cNvSpPr>
          <p:nvPr>
            <p:ph type="sldImg"/>
          </p:nvPr>
        </p:nvSpPr>
        <p:spPr>
          <a:ln/>
        </p:spPr>
      </p:sp>
      <p:sp>
        <p:nvSpPr>
          <p:cNvPr id="57347" name="Tijdelijke aanduiding voor notities 2"/>
          <p:cNvSpPr>
            <a:spLocks noGrp="1"/>
          </p:cNvSpPr>
          <p:nvPr>
            <p:ph type="body" idx="1"/>
          </p:nvPr>
        </p:nvSpPr>
        <p:spPr>
          <a:noFill/>
        </p:spPr>
        <p:txBody>
          <a:bodyPr/>
          <a:lstStyle/>
          <a:p>
            <a:endParaRPr lang="nl-NL" smtClean="0"/>
          </a:p>
        </p:txBody>
      </p:sp>
      <p:sp>
        <p:nvSpPr>
          <p:cNvPr id="57348" name="Tijdelijke aanduiding voor dianummer 3"/>
          <p:cNvSpPr>
            <a:spLocks noGrp="1"/>
          </p:cNvSpPr>
          <p:nvPr>
            <p:ph type="sldNum" sz="quarter" idx="5"/>
          </p:nvPr>
        </p:nvSpPr>
        <p:spPr>
          <a:noFill/>
          <a:ln>
            <a:miter lim="800000"/>
            <a:headEnd/>
            <a:tailEnd/>
          </a:ln>
        </p:spPr>
        <p:txBody>
          <a:bodyPr/>
          <a:lstStyle/>
          <a:p>
            <a:fld id="{79D40796-31AF-4154-B8DB-83C7B70A91C0}" type="slidenum">
              <a:rPr lang="en-GB" smtClean="0"/>
              <a:pPr/>
              <a:t>19</a:t>
            </a:fld>
            <a:endParaRPr lang="en-GB"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ijdelijke aanduiding voor dia-afbeelding 1"/>
          <p:cNvSpPr>
            <a:spLocks noGrp="1" noRot="1" noChangeAspect="1" noTextEdit="1"/>
          </p:cNvSpPr>
          <p:nvPr>
            <p:ph type="sldImg"/>
          </p:nvPr>
        </p:nvSpPr>
        <p:spPr>
          <a:ln/>
        </p:spPr>
      </p:sp>
      <p:sp>
        <p:nvSpPr>
          <p:cNvPr id="39939" name="Tijdelijke aanduiding voor notities 2"/>
          <p:cNvSpPr>
            <a:spLocks noGrp="1"/>
          </p:cNvSpPr>
          <p:nvPr>
            <p:ph type="body" idx="1"/>
          </p:nvPr>
        </p:nvSpPr>
        <p:spPr>
          <a:noFill/>
        </p:spPr>
        <p:txBody>
          <a:bodyPr/>
          <a:lstStyle/>
          <a:p>
            <a:endParaRPr lang="nl-NL" smtClean="0"/>
          </a:p>
        </p:txBody>
      </p:sp>
      <p:sp>
        <p:nvSpPr>
          <p:cNvPr id="39940" name="Tijdelijke aanduiding voor dianummer 3"/>
          <p:cNvSpPr>
            <a:spLocks noGrp="1"/>
          </p:cNvSpPr>
          <p:nvPr>
            <p:ph type="sldNum" sz="quarter" idx="5"/>
          </p:nvPr>
        </p:nvSpPr>
        <p:spPr>
          <a:noFill/>
          <a:ln>
            <a:miter lim="800000"/>
            <a:headEnd/>
            <a:tailEnd/>
          </a:ln>
        </p:spPr>
        <p:txBody>
          <a:bodyPr/>
          <a:lstStyle/>
          <a:p>
            <a:fld id="{16DD51B8-18AC-4396-A559-2F2BCDB09232}" type="slidenum">
              <a:rPr lang="en-GB" smtClean="0"/>
              <a:pPr/>
              <a:t>2</a:t>
            </a:fld>
            <a:endParaRPr lang="en-GB"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Tijdelijke aanduiding voor dia-afbeelding 1"/>
          <p:cNvSpPr>
            <a:spLocks noGrp="1" noRot="1" noChangeAspect="1" noTextEdit="1"/>
          </p:cNvSpPr>
          <p:nvPr>
            <p:ph type="sldImg"/>
          </p:nvPr>
        </p:nvSpPr>
        <p:spPr>
          <a:ln/>
        </p:spPr>
      </p:sp>
      <p:sp>
        <p:nvSpPr>
          <p:cNvPr id="58371" name="Tijdelijke aanduiding voor notities 2"/>
          <p:cNvSpPr>
            <a:spLocks noGrp="1"/>
          </p:cNvSpPr>
          <p:nvPr>
            <p:ph type="body" idx="1"/>
          </p:nvPr>
        </p:nvSpPr>
        <p:spPr>
          <a:noFill/>
        </p:spPr>
        <p:txBody>
          <a:bodyPr/>
          <a:lstStyle/>
          <a:p>
            <a:endParaRPr lang="nl-NL" smtClean="0"/>
          </a:p>
        </p:txBody>
      </p:sp>
      <p:sp>
        <p:nvSpPr>
          <p:cNvPr id="58372" name="Tijdelijke aanduiding voor dianummer 3"/>
          <p:cNvSpPr>
            <a:spLocks noGrp="1"/>
          </p:cNvSpPr>
          <p:nvPr>
            <p:ph type="sldNum" sz="quarter" idx="5"/>
          </p:nvPr>
        </p:nvSpPr>
        <p:spPr>
          <a:noFill/>
          <a:ln>
            <a:miter lim="800000"/>
            <a:headEnd/>
            <a:tailEnd/>
          </a:ln>
        </p:spPr>
        <p:txBody>
          <a:bodyPr/>
          <a:lstStyle/>
          <a:p>
            <a:fld id="{F22063C0-DEA7-41EF-BD76-36C3B3C95676}" type="slidenum">
              <a:rPr lang="en-GB" smtClean="0"/>
              <a:pPr/>
              <a:t>20</a:t>
            </a:fld>
            <a:endParaRPr lang="en-GB"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Tijdelijke aanduiding voor dia-afbeelding 1"/>
          <p:cNvSpPr>
            <a:spLocks noGrp="1" noRot="1" noChangeAspect="1" noTextEdit="1"/>
          </p:cNvSpPr>
          <p:nvPr>
            <p:ph type="sldImg"/>
          </p:nvPr>
        </p:nvSpPr>
        <p:spPr>
          <a:ln/>
        </p:spPr>
      </p:sp>
      <p:sp>
        <p:nvSpPr>
          <p:cNvPr id="59395" name="Tijdelijke aanduiding voor notities 2"/>
          <p:cNvSpPr>
            <a:spLocks noGrp="1"/>
          </p:cNvSpPr>
          <p:nvPr>
            <p:ph type="body" idx="1"/>
          </p:nvPr>
        </p:nvSpPr>
        <p:spPr>
          <a:noFill/>
        </p:spPr>
        <p:txBody>
          <a:bodyPr/>
          <a:lstStyle/>
          <a:p>
            <a:endParaRPr lang="nl-NL" smtClean="0"/>
          </a:p>
        </p:txBody>
      </p:sp>
      <p:sp>
        <p:nvSpPr>
          <p:cNvPr id="59396" name="Tijdelijke aanduiding voor dianummer 3"/>
          <p:cNvSpPr>
            <a:spLocks noGrp="1"/>
          </p:cNvSpPr>
          <p:nvPr>
            <p:ph type="sldNum" sz="quarter" idx="5"/>
          </p:nvPr>
        </p:nvSpPr>
        <p:spPr>
          <a:noFill/>
          <a:ln>
            <a:miter lim="800000"/>
            <a:headEnd/>
            <a:tailEnd/>
          </a:ln>
        </p:spPr>
        <p:txBody>
          <a:bodyPr/>
          <a:lstStyle/>
          <a:p>
            <a:fld id="{5D887757-49EF-49AE-A60E-D69114BE4C14}" type="slidenum">
              <a:rPr lang="en-GB" smtClean="0"/>
              <a:pPr/>
              <a:t>21</a:t>
            </a:fld>
            <a:endParaRPr lang="en-GB" smtClean="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Tijdelijke aanduiding voor dia-afbeelding 1"/>
          <p:cNvSpPr>
            <a:spLocks noGrp="1" noRot="1" noChangeAspect="1" noTextEdit="1"/>
          </p:cNvSpPr>
          <p:nvPr>
            <p:ph type="sldImg"/>
          </p:nvPr>
        </p:nvSpPr>
        <p:spPr>
          <a:ln/>
        </p:spPr>
      </p:sp>
      <p:sp>
        <p:nvSpPr>
          <p:cNvPr id="60419" name="Tijdelijke aanduiding voor notities 2"/>
          <p:cNvSpPr>
            <a:spLocks noGrp="1"/>
          </p:cNvSpPr>
          <p:nvPr>
            <p:ph type="body" idx="1"/>
          </p:nvPr>
        </p:nvSpPr>
        <p:spPr>
          <a:noFill/>
        </p:spPr>
        <p:txBody>
          <a:bodyPr/>
          <a:lstStyle/>
          <a:p>
            <a:endParaRPr lang="nl-NL" smtClean="0"/>
          </a:p>
        </p:txBody>
      </p:sp>
      <p:sp>
        <p:nvSpPr>
          <p:cNvPr id="60420" name="Tijdelijke aanduiding voor dianummer 3"/>
          <p:cNvSpPr>
            <a:spLocks noGrp="1"/>
          </p:cNvSpPr>
          <p:nvPr>
            <p:ph type="sldNum" sz="quarter" idx="5"/>
          </p:nvPr>
        </p:nvSpPr>
        <p:spPr>
          <a:noFill/>
          <a:ln>
            <a:miter lim="800000"/>
            <a:headEnd/>
            <a:tailEnd/>
          </a:ln>
        </p:spPr>
        <p:txBody>
          <a:bodyPr/>
          <a:lstStyle/>
          <a:p>
            <a:fld id="{F592DF7D-1F17-40CC-9075-8209334C8AB6}" type="slidenum">
              <a:rPr lang="en-GB" smtClean="0"/>
              <a:pPr/>
              <a:t>22</a:t>
            </a:fld>
            <a:endParaRPr lang="en-GB" smtClean="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Tijdelijke aanduiding voor dia-afbeelding 1"/>
          <p:cNvSpPr>
            <a:spLocks noGrp="1" noRot="1" noChangeAspect="1" noTextEdit="1"/>
          </p:cNvSpPr>
          <p:nvPr>
            <p:ph type="sldImg"/>
          </p:nvPr>
        </p:nvSpPr>
        <p:spPr>
          <a:ln/>
        </p:spPr>
      </p:sp>
      <p:sp>
        <p:nvSpPr>
          <p:cNvPr id="61443" name="Tijdelijke aanduiding voor notities 2"/>
          <p:cNvSpPr>
            <a:spLocks noGrp="1"/>
          </p:cNvSpPr>
          <p:nvPr>
            <p:ph type="body" idx="1"/>
          </p:nvPr>
        </p:nvSpPr>
        <p:spPr>
          <a:noFill/>
        </p:spPr>
        <p:txBody>
          <a:bodyPr/>
          <a:lstStyle/>
          <a:p>
            <a:endParaRPr lang="nl-NL" smtClean="0"/>
          </a:p>
        </p:txBody>
      </p:sp>
      <p:sp>
        <p:nvSpPr>
          <p:cNvPr id="61444" name="Tijdelijke aanduiding voor dianummer 3"/>
          <p:cNvSpPr>
            <a:spLocks noGrp="1"/>
          </p:cNvSpPr>
          <p:nvPr>
            <p:ph type="sldNum" sz="quarter" idx="5"/>
          </p:nvPr>
        </p:nvSpPr>
        <p:spPr>
          <a:noFill/>
          <a:ln>
            <a:miter lim="800000"/>
            <a:headEnd/>
            <a:tailEnd/>
          </a:ln>
        </p:spPr>
        <p:txBody>
          <a:bodyPr/>
          <a:lstStyle/>
          <a:p>
            <a:fld id="{BC736F54-5F50-4710-A51F-2AC2BF79A7B6}" type="slidenum">
              <a:rPr lang="en-GB" smtClean="0"/>
              <a:pPr/>
              <a:t>23</a:t>
            </a:fld>
            <a:endParaRPr lang="en-GB" smtClean="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Tijdelijke aanduiding voor dia-afbeelding 1"/>
          <p:cNvSpPr>
            <a:spLocks noGrp="1" noRot="1" noChangeAspect="1" noTextEdit="1"/>
          </p:cNvSpPr>
          <p:nvPr>
            <p:ph type="sldImg"/>
          </p:nvPr>
        </p:nvSpPr>
        <p:spPr>
          <a:ln/>
        </p:spPr>
      </p:sp>
      <p:sp>
        <p:nvSpPr>
          <p:cNvPr id="62467" name="Tijdelijke aanduiding voor notities 2"/>
          <p:cNvSpPr>
            <a:spLocks noGrp="1"/>
          </p:cNvSpPr>
          <p:nvPr>
            <p:ph type="body" idx="1"/>
          </p:nvPr>
        </p:nvSpPr>
        <p:spPr>
          <a:noFill/>
        </p:spPr>
        <p:txBody>
          <a:bodyPr/>
          <a:lstStyle/>
          <a:p>
            <a:endParaRPr lang="nl-NL" smtClean="0"/>
          </a:p>
        </p:txBody>
      </p:sp>
      <p:sp>
        <p:nvSpPr>
          <p:cNvPr id="62468" name="Tijdelijke aanduiding voor dianummer 3"/>
          <p:cNvSpPr>
            <a:spLocks noGrp="1"/>
          </p:cNvSpPr>
          <p:nvPr>
            <p:ph type="sldNum" sz="quarter" idx="5"/>
          </p:nvPr>
        </p:nvSpPr>
        <p:spPr>
          <a:noFill/>
          <a:ln>
            <a:miter lim="800000"/>
            <a:headEnd/>
            <a:tailEnd/>
          </a:ln>
        </p:spPr>
        <p:txBody>
          <a:bodyPr/>
          <a:lstStyle/>
          <a:p>
            <a:fld id="{63D0E80E-B3A1-4927-BC84-42E70B7F84AF}" type="slidenum">
              <a:rPr lang="en-GB" smtClean="0"/>
              <a:pPr/>
              <a:t>24</a:t>
            </a:fld>
            <a:endParaRPr lang="en-GB" smtClean="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Tijdelijke aanduiding voor dia-afbeelding 1"/>
          <p:cNvSpPr>
            <a:spLocks noGrp="1" noRot="1" noChangeAspect="1" noTextEdit="1"/>
          </p:cNvSpPr>
          <p:nvPr>
            <p:ph type="sldImg"/>
          </p:nvPr>
        </p:nvSpPr>
        <p:spPr>
          <a:ln/>
        </p:spPr>
      </p:sp>
      <p:sp>
        <p:nvSpPr>
          <p:cNvPr id="63491" name="Tijdelijke aanduiding voor notities 2"/>
          <p:cNvSpPr>
            <a:spLocks noGrp="1"/>
          </p:cNvSpPr>
          <p:nvPr>
            <p:ph type="body" idx="1"/>
          </p:nvPr>
        </p:nvSpPr>
        <p:spPr>
          <a:noFill/>
        </p:spPr>
        <p:txBody>
          <a:bodyPr/>
          <a:lstStyle/>
          <a:p>
            <a:endParaRPr lang="nl-NL" smtClean="0"/>
          </a:p>
        </p:txBody>
      </p:sp>
      <p:sp>
        <p:nvSpPr>
          <p:cNvPr id="63492" name="Tijdelijke aanduiding voor dianummer 3"/>
          <p:cNvSpPr>
            <a:spLocks noGrp="1"/>
          </p:cNvSpPr>
          <p:nvPr>
            <p:ph type="sldNum" sz="quarter" idx="5"/>
          </p:nvPr>
        </p:nvSpPr>
        <p:spPr>
          <a:noFill/>
          <a:ln>
            <a:miter lim="800000"/>
            <a:headEnd/>
            <a:tailEnd/>
          </a:ln>
        </p:spPr>
        <p:txBody>
          <a:bodyPr/>
          <a:lstStyle/>
          <a:p>
            <a:fld id="{C4DCA04C-5A6C-40E2-8336-17D9CC211745}" type="slidenum">
              <a:rPr lang="en-GB" smtClean="0"/>
              <a:pPr/>
              <a:t>25</a:t>
            </a:fld>
            <a:endParaRPr lang="en-GB" smtClean="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Tijdelijke aanduiding voor dia-afbeelding 1"/>
          <p:cNvSpPr>
            <a:spLocks noGrp="1" noRot="1" noChangeAspect="1" noTextEdit="1"/>
          </p:cNvSpPr>
          <p:nvPr>
            <p:ph type="sldImg"/>
          </p:nvPr>
        </p:nvSpPr>
        <p:spPr>
          <a:ln/>
        </p:spPr>
      </p:sp>
      <p:sp>
        <p:nvSpPr>
          <p:cNvPr id="64515" name="Tijdelijke aanduiding voor notities 2"/>
          <p:cNvSpPr>
            <a:spLocks noGrp="1"/>
          </p:cNvSpPr>
          <p:nvPr>
            <p:ph type="body" idx="1"/>
          </p:nvPr>
        </p:nvSpPr>
        <p:spPr>
          <a:noFill/>
        </p:spPr>
        <p:txBody>
          <a:bodyPr/>
          <a:lstStyle/>
          <a:p>
            <a:endParaRPr lang="nl-NL" smtClean="0"/>
          </a:p>
        </p:txBody>
      </p:sp>
      <p:sp>
        <p:nvSpPr>
          <p:cNvPr id="64516" name="Tijdelijke aanduiding voor dianummer 3"/>
          <p:cNvSpPr>
            <a:spLocks noGrp="1"/>
          </p:cNvSpPr>
          <p:nvPr>
            <p:ph type="sldNum" sz="quarter" idx="5"/>
          </p:nvPr>
        </p:nvSpPr>
        <p:spPr>
          <a:noFill/>
          <a:ln>
            <a:miter lim="800000"/>
            <a:headEnd/>
            <a:tailEnd/>
          </a:ln>
        </p:spPr>
        <p:txBody>
          <a:bodyPr/>
          <a:lstStyle/>
          <a:p>
            <a:fld id="{1DE7CE2A-04F8-4A3E-A689-86F4FDE8E08A}" type="slidenum">
              <a:rPr lang="en-GB" smtClean="0"/>
              <a:pPr/>
              <a:t>26</a:t>
            </a:fld>
            <a:endParaRPr lang="en-GB" smtClean="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Tijdelijke aanduiding voor dia-afbeelding 1"/>
          <p:cNvSpPr>
            <a:spLocks noGrp="1" noRot="1" noChangeAspect="1" noTextEdit="1"/>
          </p:cNvSpPr>
          <p:nvPr>
            <p:ph type="sldImg"/>
          </p:nvPr>
        </p:nvSpPr>
        <p:spPr>
          <a:ln/>
        </p:spPr>
      </p:sp>
      <p:sp>
        <p:nvSpPr>
          <p:cNvPr id="65539" name="Tijdelijke aanduiding voor notities 2"/>
          <p:cNvSpPr>
            <a:spLocks noGrp="1"/>
          </p:cNvSpPr>
          <p:nvPr>
            <p:ph type="body" idx="1"/>
          </p:nvPr>
        </p:nvSpPr>
        <p:spPr>
          <a:noFill/>
        </p:spPr>
        <p:txBody>
          <a:bodyPr/>
          <a:lstStyle/>
          <a:p>
            <a:endParaRPr lang="nl-NL" smtClean="0"/>
          </a:p>
        </p:txBody>
      </p:sp>
      <p:sp>
        <p:nvSpPr>
          <p:cNvPr id="65540" name="Tijdelijke aanduiding voor dianummer 3"/>
          <p:cNvSpPr>
            <a:spLocks noGrp="1"/>
          </p:cNvSpPr>
          <p:nvPr>
            <p:ph type="sldNum" sz="quarter" idx="5"/>
          </p:nvPr>
        </p:nvSpPr>
        <p:spPr>
          <a:noFill/>
          <a:ln>
            <a:miter lim="800000"/>
            <a:headEnd/>
            <a:tailEnd/>
          </a:ln>
        </p:spPr>
        <p:txBody>
          <a:bodyPr/>
          <a:lstStyle/>
          <a:p>
            <a:fld id="{C6477DF3-A3A3-47E6-B86A-598015CD6763}" type="slidenum">
              <a:rPr lang="en-GB" smtClean="0"/>
              <a:pPr/>
              <a:t>27</a:t>
            </a:fld>
            <a:endParaRPr lang="en-GB" smtClean="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Tijdelijke aanduiding voor dia-afbeelding 1"/>
          <p:cNvSpPr>
            <a:spLocks noGrp="1" noRot="1" noChangeAspect="1" noTextEdit="1"/>
          </p:cNvSpPr>
          <p:nvPr>
            <p:ph type="sldImg"/>
          </p:nvPr>
        </p:nvSpPr>
        <p:spPr>
          <a:ln/>
        </p:spPr>
      </p:sp>
      <p:sp>
        <p:nvSpPr>
          <p:cNvPr id="66563" name="Tijdelijke aanduiding voor notities 2"/>
          <p:cNvSpPr>
            <a:spLocks noGrp="1"/>
          </p:cNvSpPr>
          <p:nvPr>
            <p:ph type="body" idx="1"/>
          </p:nvPr>
        </p:nvSpPr>
        <p:spPr>
          <a:noFill/>
        </p:spPr>
        <p:txBody>
          <a:bodyPr/>
          <a:lstStyle/>
          <a:p>
            <a:endParaRPr lang="nl-NL" smtClean="0"/>
          </a:p>
        </p:txBody>
      </p:sp>
      <p:sp>
        <p:nvSpPr>
          <p:cNvPr id="66564" name="Tijdelijke aanduiding voor dianummer 3"/>
          <p:cNvSpPr>
            <a:spLocks noGrp="1"/>
          </p:cNvSpPr>
          <p:nvPr>
            <p:ph type="sldNum" sz="quarter" idx="5"/>
          </p:nvPr>
        </p:nvSpPr>
        <p:spPr>
          <a:noFill/>
          <a:ln>
            <a:miter lim="800000"/>
            <a:headEnd/>
            <a:tailEnd/>
          </a:ln>
        </p:spPr>
        <p:txBody>
          <a:bodyPr/>
          <a:lstStyle/>
          <a:p>
            <a:fld id="{1A671386-0A00-452C-BD66-CBBBB3E5CB3F}" type="slidenum">
              <a:rPr lang="en-GB" smtClean="0"/>
              <a:pPr/>
              <a:t>28</a:t>
            </a:fld>
            <a:endParaRPr lang="en-GB" smtClean="0"/>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Tijdelijke aanduiding voor dia-afbeelding 1"/>
          <p:cNvSpPr>
            <a:spLocks noGrp="1" noRot="1" noChangeAspect="1" noTextEdit="1"/>
          </p:cNvSpPr>
          <p:nvPr>
            <p:ph type="sldImg"/>
          </p:nvPr>
        </p:nvSpPr>
        <p:spPr>
          <a:ln/>
        </p:spPr>
      </p:sp>
      <p:sp>
        <p:nvSpPr>
          <p:cNvPr id="67587" name="Tijdelijke aanduiding voor notities 2"/>
          <p:cNvSpPr>
            <a:spLocks noGrp="1"/>
          </p:cNvSpPr>
          <p:nvPr>
            <p:ph type="body" idx="1"/>
          </p:nvPr>
        </p:nvSpPr>
        <p:spPr>
          <a:noFill/>
        </p:spPr>
        <p:txBody>
          <a:bodyPr/>
          <a:lstStyle/>
          <a:p>
            <a:endParaRPr lang="nl-NL" smtClean="0"/>
          </a:p>
        </p:txBody>
      </p:sp>
      <p:sp>
        <p:nvSpPr>
          <p:cNvPr id="67588" name="Tijdelijke aanduiding voor dianummer 3"/>
          <p:cNvSpPr>
            <a:spLocks noGrp="1"/>
          </p:cNvSpPr>
          <p:nvPr>
            <p:ph type="sldNum" sz="quarter" idx="5"/>
          </p:nvPr>
        </p:nvSpPr>
        <p:spPr>
          <a:noFill/>
          <a:ln>
            <a:miter lim="800000"/>
            <a:headEnd/>
            <a:tailEnd/>
          </a:ln>
        </p:spPr>
        <p:txBody>
          <a:bodyPr/>
          <a:lstStyle/>
          <a:p>
            <a:fld id="{6AE05BF7-CC40-4410-9032-5C961221605B}" type="slidenum">
              <a:rPr lang="en-GB" smtClean="0"/>
              <a:pPr/>
              <a:t>29</a:t>
            </a:fld>
            <a:endParaRPr lang="en-GB"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ijdelijke aanduiding voor dia-afbeelding 1"/>
          <p:cNvSpPr>
            <a:spLocks noGrp="1" noRot="1" noChangeAspect="1" noTextEdit="1"/>
          </p:cNvSpPr>
          <p:nvPr>
            <p:ph type="sldImg"/>
          </p:nvPr>
        </p:nvSpPr>
        <p:spPr>
          <a:ln/>
        </p:spPr>
      </p:sp>
      <p:sp>
        <p:nvSpPr>
          <p:cNvPr id="40963" name="Tijdelijke aanduiding voor notities 2"/>
          <p:cNvSpPr>
            <a:spLocks noGrp="1"/>
          </p:cNvSpPr>
          <p:nvPr>
            <p:ph type="body" idx="1"/>
          </p:nvPr>
        </p:nvSpPr>
        <p:spPr>
          <a:noFill/>
        </p:spPr>
        <p:txBody>
          <a:bodyPr/>
          <a:lstStyle/>
          <a:p>
            <a:endParaRPr lang="nl-NL" smtClean="0"/>
          </a:p>
        </p:txBody>
      </p:sp>
      <p:sp>
        <p:nvSpPr>
          <p:cNvPr id="40964" name="Tijdelijke aanduiding voor dianummer 3"/>
          <p:cNvSpPr>
            <a:spLocks noGrp="1"/>
          </p:cNvSpPr>
          <p:nvPr>
            <p:ph type="sldNum" sz="quarter" idx="5"/>
          </p:nvPr>
        </p:nvSpPr>
        <p:spPr>
          <a:noFill/>
          <a:ln>
            <a:miter lim="800000"/>
            <a:headEnd/>
            <a:tailEnd/>
          </a:ln>
        </p:spPr>
        <p:txBody>
          <a:bodyPr/>
          <a:lstStyle/>
          <a:p>
            <a:fld id="{B354283F-EA2A-4717-BCB3-7F026EB2BC77}" type="slidenum">
              <a:rPr lang="en-GB" smtClean="0"/>
              <a:pPr/>
              <a:t>3</a:t>
            </a:fld>
            <a:endParaRPr lang="en-GB" smtClean="0"/>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Tijdelijke aanduiding voor dia-afbeelding 1"/>
          <p:cNvSpPr>
            <a:spLocks noGrp="1" noRot="1" noChangeAspect="1" noTextEdit="1"/>
          </p:cNvSpPr>
          <p:nvPr>
            <p:ph type="sldImg"/>
          </p:nvPr>
        </p:nvSpPr>
        <p:spPr>
          <a:ln/>
        </p:spPr>
      </p:sp>
      <p:sp>
        <p:nvSpPr>
          <p:cNvPr id="68611" name="Tijdelijke aanduiding voor notities 2"/>
          <p:cNvSpPr>
            <a:spLocks noGrp="1"/>
          </p:cNvSpPr>
          <p:nvPr>
            <p:ph type="body" idx="1"/>
          </p:nvPr>
        </p:nvSpPr>
        <p:spPr>
          <a:noFill/>
        </p:spPr>
        <p:txBody>
          <a:bodyPr/>
          <a:lstStyle/>
          <a:p>
            <a:endParaRPr lang="nl-NL" smtClean="0"/>
          </a:p>
        </p:txBody>
      </p:sp>
      <p:sp>
        <p:nvSpPr>
          <p:cNvPr id="68612" name="Tijdelijke aanduiding voor dianummer 3"/>
          <p:cNvSpPr>
            <a:spLocks noGrp="1"/>
          </p:cNvSpPr>
          <p:nvPr>
            <p:ph type="sldNum" sz="quarter" idx="5"/>
          </p:nvPr>
        </p:nvSpPr>
        <p:spPr>
          <a:noFill/>
          <a:ln>
            <a:miter lim="800000"/>
            <a:headEnd/>
            <a:tailEnd/>
          </a:ln>
        </p:spPr>
        <p:txBody>
          <a:bodyPr/>
          <a:lstStyle/>
          <a:p>
            <a:fld id="{79D99CFA-F4E6-4E9D-ADD0-ADFE736F0E20}" type="slidenum">
              <a:rPr lang="en-GB" smtClean="0"/>
              <a:pPr/>
              <a:t>30</a:t>
            </a:fld>
            <a:endParaRPr lang="en-GB" smtClean="0"/>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Tijdelijke aanduiding voor dia-afbeelding 1"/>
          <p:cNvSpPr>
            <a:spLocks noGrp="1" noRot="1" noChangeAspect="1" noTextEdit="1"/>
          </p:cNvSpPr>
          <p:nvPr>
            <p:ph type="sldImg"/>
          </p:nvPr>
        </p:nvSpPr>
        <p:spPr>
          <a:ln/>
        </p:spPr>
      </p:sp>
      <p:sp>
        <p:nvSpPr>
          <p:cNvPr id="69635" name="Tijdelijke aanduiding voor notities 2"/>
          <p:cNvSpPr>
            <a:spLocks noGrp="1"/>
          </p:cNvSpPr>
          <p:nvPr>
            <p:ph type="body" idx="1"/>
          </p:nvPr>
        </p:nvSpPr>
        <p:spPr>
          <a:noFill/>
        </p:spPr>
        <p:txBody>
          <a:bodyPr/>
          <a:lstStyle/>
          <a:p>
            <a:endParaRPr lang="nl-NL" smtClean="0"/>
          </a:p>
        </p:txBody>
      </p:sp>
      <p:sp>
        <p:nvSpPr>
          <p:cNvPr id="69636" name="Tijdelijke aanduiding voor dianummer 3"/>
          <p:cNvSpPr>
            <a:spLocks noGrp="1"/>
          </p:cNvSpPr>
          <p:nvPr>
            <p:ph type="sldNum" sz="quarter" idx="5"/>
          </p:nvPr>
        </p:nvSpPr>
        <p:spPr>
          <a:noFill/>
          <a:ln>
            <a:miter lim="800000"/>
            <a:headEnd/>
            <a:tailEnd/>
          </a:ln>
        </p:spPr>
        <p:txBody>
          <a:bodyPr/>
          <a:lstStyle/>
          <a:p>
            <a:fld id="{3D25AA7D-085E-4615-A0C5-0C253035541D}" type="slidenum">
              <a:rPr lang="en-GB" smtClean="0"/>
              <a:pPr/>
              <a:t>31</a:t>
            </a:fld>
            <a:endParaRPr lang="en-GB" smtClean="0"/>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Tijdelijke aanduiding voor dia-afbeelding 1"/>
          <p:cNvSpPr>
            <a:spLocks noGrp="1" noRot="1" noChangeAspect="1" noTextEdit="1"/>
          </p:cNvSpPr>
          <p:nvPr>
            <p:ph type="sldImg"/>
          </p:nvPr>
        </p:nvSpPr>
        <p:spPr>
          <a:ln/>
        </p:spPr>
      </p:sp>
      <p:sp>
        <p:nvSpPr>
          <p:cNvPr id="70659" name="Tijdelijke aanduiding voor notities 2"/>
          <p:cNvSpPr>
            <a:spLocks noGrp="1"/>
          </p:cNvSpPr>
          <p:nvPr>
            <p:ph type="body" idx="1"/>
          </p:nvPr>
        </p:nvSpPr>
        <p:spPr>
          <a:noFill/>
        </p:spPr>
        <p:txBody>
          <a:bodyPr/>
          <a:lstStyle/>
          <a:p>
            <a:endParaRPr lang="nl-NL" smtClean="0"/>
          </a:p>
        </p:txBody>
      </p:sp>
      <p:sp>
        <p:nvSpPr>
          <p:cNvPr id="70660" name="Tijdelijke aanduiding voor dianummer 3"/>
          <p:cNvSpPr>
            <a:spLocks noGrp="1"/>
          </p:cNvSpPr>
          <p:nvPr>
            <p:ph type="sldNum" sz="quarter" idx="5"/>
          </p:nvPr>
        </p:nvSpPr>
        <p:spPr>
          <a:noFill/>
          <a:ln>
            <a:miter lim="800000"/>
            <a:headEnd/>
            <a:tailEnd/>
          </a:ln>
        </p:spPr>
        <p:txBody>
          <a:bodyPr/>
          <a:lstStyle/>
          <a:p>
            <a:fld id="{507EBA86-B311-493C-94AC-1BAD32073CAF}" type="slidenum">
              <a:rPr lang="en-GB" smtClean="0"/>
              <a:pPr/>
              <a:t>32</a:t>
            </a:fld>
            <a:endParaRPr lang="en-GB" smtClean="0"/>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Tijdelijke aanduiding voor dia-afbeelding 1"/>
          <p:cNvSpPr>
            <a:spLocks noGrp="1" noRot="1" noChangeAspect="1" noTextEdit="1"/>
          </p:cNvSpPr>
          <p:nvPr>
            <p:ph type="sldImg"/>
          </p:nvPr>
        </p:nvSpPr>
        <p:spPr>
          <a:ln/>
        </p:spPr>
      </p:sp>
      <p:sp>
        <p:nvSpPr>
          <p:cNvPr id="71683" name="Tijdelijke aanduiding voor notities 2"/>
          <p:cNvSpPr>
            <a:spLocks noGrp="1"/>
          </p:cNvSpPr>
          <p:nvPr>
            <p:ph type="body" idx="1"/>
          </p:nvPr>
        </p:nvSpPr>
        <p:spPr>
          <a:noFill/>
        </p:spPr>
        <p:txBody>
          <a:bodyPr/>
          <a:lstStyle/>
          <a:p>
            <a:endParaRPr lang="nl-NL" smtClean="0"/>
          </a:p>
        </p:txBody>
      </p:sp>
      <p:sp>
        <p:nvSpPr>
          <p:cNvPr id="71684" name="Tijdelijke aanduiding voor dianummer 3"/>
          <p:cNvSpPr>
            <a:spLocks noGrp="1"/>
          </p:cNvSpPr>
          <p:nvPr>
            <p:ph type="sldNum" sz="quarter" idx="5"/>
          </p:nvPr>
        </p:nvSpPr>
        <p:spPr>
          <a:noFill/>
          <a:ln>
            <a:miter lim="800000"/>
            <a:headEnd/>
            <a:tailEnd/>
          </a:ln>
        </p:spPr>
        <p:txBody>
          <a:bodyPr/>
          <a:lstStyle/>
          <a:p>
            <a:fld id="{E8740EF9-EF9B-43DF-83D1-4981F7E66141}" type="slidenum">
              <a:rPr lang="en-GB" smtClean="0"/>
              <a:pPr/>
              <a:t>33</a:t>
            </a:fld>
            <a:endParaRPr lang="en-GB" smtClean="0"/>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Tijdelijke aanduiding voor dia-afbeelding 1"/>
          <p:cNvSpPr>
            <a:spLocks noGrp="1" noRot="1" noChangeAspect="1" noTextEdit="1"/>
          </p:cNvSpPr>
          <p:nvPr>
            <p:ph type="sldImg"/>
          </p:nvPr>
        </p:nvSpPr>
        <p:spPr>
          <a:ln/>
        </p:spPr>
      </p:sp>
      <p:sp>
        <p:nvSpPr>
          <p:cNvPr id="72707" name="Tijdelijke aanduiding voor notities 2"/>
          <p:cNvSpPr>
            <a:spLocks noGrp="1"/>
          </p:cNvSpPr>
          <p:nvPr>
            <p:ph type="body" idx="1"/>
          </p:nvPr>
        </p:nvSpPr>
        <p:spPr>
          <a:noFill/>
        </p:spPr>
        <p:txBody>
          <a:bodyPr/>
          <a:lstStyle/>
          <a:p>
            <a:endParaRPr lang="nl-NL" smtClean="0"/>
          </a:p>
        </p:txBody>
      </p:sp>
      <p:sp>
        <p:nvSpPr>
          <p:cNvPr id="72708" name="Tijdelijke aanduiding voor dianummer 3"/>
          <p:cNvSpPr>
            <a:spLocks noGrp="1"/>
          </p:cNvSpPr>
          <p:nvPr>
            <p:ph type="sldNum" sz="quarter" idx="5"/>
          </p:nvPr>
        </p:nvSpPr>
        <p:spPr>
          <a:noFill/>
          <a:ln>
            <a:miter lim="800000"/>
            <a:headEnd/>
            <a:tailEnd/>
          </a:ln>
        </p:spPr>
        <p:txBody>
          <a:bodyPr/>
          <a:lstStyle/>
          <a:p>
            <a:fld id="{3BA5E071-0F2F-41D2-9683-ADFC66B831E0}" type="slidenum">
              <a:rPr lang="en-GB" smtClean="0"/>
              <a:pPr/>
              <a:t>34</a:t>
            </a:fld>
            <a:endParaRPr lang="en-GB" smtClean="0"/>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Tijdelijke aanduiding voor dia-afbeelding 1"/>
          <p:cNvSpPr>
            <a:spLocks noGrp="1" noRot="1" noChangeAspect="1" noTextEdit="1"/>
          </p:cNvSpPr>
          <p:nvPr>
            <p:ph type="sldImg"/>
          </p:nvPr>
        </p:nvSpPr>
        <p:spPr>
          <a:ln/>
        </p:spPr>
      </p:sp>
      <p:sp>
        <p:nvSpPr>
          <p:cNvPr id="73731" name="Tijdelijke aanduiding voor notities 2"/>
          <p:cNvSpPr>
            <a:spLocks noGrp="1"/>
          </p:cNvSpPr>
          <p:nvPr>
            <p:ph type="body" idx="1"/>
          </p:nvPr>
        </p:nvSpPr>
        <p:spPr>
          <a:noFill/>
        </p:spPr>
        <p:txBody>
          <a:bodyPr/>
          <a:lstStyle/>
          <a:p>
            <a:endParaRPr lang="nl-NL" smtClean="0"/>
          </a:p>
        </p:txBody>
      </p:sp>
      <p:sp>
        <p:nvSpPr>
          <p:cNvPr id="73732" name="Tijdelijke aanduiding voor dianummer 3"/>
          <p:cNvSpPr>
            <a:spLocks noGrp="1"/>
          </p:cNvSpPr>
          <p:nvPr>
            <p:ph type="sldNum" sz="quarter" idx="5"/>
          </p:nvPr>
        </p:nvSpPr>
        <p:spPr>
          <a:noFill/>
          <a:ln>
            <a:miter lim="800000"/>
            <a:headEnd/>
            <a:tailEnd/>
          </a:ln>
        </p:spPr>
        <p:txBody>
          <a:bodyPr/>
          <a:lstStyle/>
          <a:p>
            <a:fld id="{01982A6F-7033-4813-8597-8675D361777A}" type="slidenum">
              <a:rPr lang="en-GB" smtClean="0"/>
              <a:pPr/>
              <a:t>35</a:t>
            </a:fld>
            <a:endParaRPr lang="en-GB"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Tijdelijke aanduiding voor dia-afbeelding 1"/>
          <p:cNvSpPr>
            <a:spLocks noGrp="1" noRot="1" noChangeAspect="1" noTextEdit="1"/>
          </p:cNvSpPr>
          <p:nvPr>
            <p:ph type="sldImg"/>
          </p:nvPr>
        </p:nvSpPr>
        <p:spPr>
          <a:ln/>
        </p:spPr>
      </p:sp>
      <p:sp>
        <p:nvSpPr>
          <p:cNvPr id="41987" name="Tijdelijke aanduiding voor notities 2"/>
          <p:cNvSpPr>
            <a:spLocks noGrp="1"/>
          </p:cNvSpPr>
          <p:nvPr>
            <p:ph type="body" idx="1"/>
          </p:nvPr>
        </p:nvSpPr>
        <p:spPr>
          <a:noFill/>
        </p:spPr>
        <p:txBody>
          <a:bodyPr/>
          <a:lstStyle/>
          <a:p>
            <a:endParaRPr lang="nl-NL" smtClean="0"/>
          </a:p>
        </p:txBody>
      </p:sp>
      <p:sp>
        <p:nvSpPr>
          <p:cNvPr id="41988" name="Tijdelijke aanduiding voor dianummer 3"/>
          <p:cNvSpPr>
            <a:spLocks noGrp="1"/>
          </p:cNvSpPr>
          <p:nvPr>
            <p:ph type="sldNum" sz="quarter" idx="5"/>
          </p:nvPr>
        </p:nvSpPr>
        <p:spPr>
          <a:noFill/>
          <a:ln>
            <a:miter lim="800000"/>
            <a:headEnd/>
            <a:tailEnd/>
          </a:ln>
        </p:spPr>
        <p:txBody>
          <a:bodyPr/>
          <a:lstStyle/>
          <a:p>
            <a:fld id="{20D55EA7-CBC0-446A-B8B1-80241613EF6E}" type="slidenum">
              <a:rPr lang="en-GB" smtClean="0"/>
              <a:pPr/>
              <a:t>4</a:t>
            </a:fld>
            <a:endParaRPr lang="en-GB"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ijdelijke aanduiding voor dia-afbeelding 1"/>
          <p:cNvSpPr>
            <a:spLocks noGrp="1" noRot="1" noChangeAspect="1" noTextEdit="1"/>
          </p:cNvSpPr>
          <p:nvPr>
            <p:ph type="sldImg"/>
          </p:nvPr>
        </p:nvSpPr>
        <p:spPr>
          <a:ln/>
        </p:spPr>
      </p:sp>
      <p:sp>
        <p:nvSpPr>
          <p:cNvPr id="43011" name="Tijdelijke aanduiding voor notities 2"/>
          <p:cNvSpPr>
            <a:spLocks noGrp="1"/>
          </p:cNvSpPr>
          <p:nvPr>
            <p:ph type="body" idx="1"/>
          </p:nvPr>
        </p:nvSpPr>
        <p:spPr>
          <a:noFill/>
        </p:spPr>
        <p:txBody>
          <a:bodyPr/>
          <a:lstStyle/>
          <a:p>
            <a:endParaRPr lang="nl-NL" smtClean="0"/>
          </a:p>
        </p:txBody>
      </p:sp>
      <p:sp>
        <p:nvSpPr>
          <p:cNvPr id="43012" name="Tijdelijke aanduiding voor dianummer 3"/>
          <p:cNvSpPr>
            <a:spLocks noGrp="1"/>
          </p:cNvSpPr>
          <p:nvPr>
            <p:ph type="sldNum" sz="quarter" idx="5"/>
          </p:nvPr>
        </p:nvSpPr>
        <p:spPr>
          <a:noFill/>
          <a:ln>
            <a:miter lim="800000"/>
            <a:headEnd/>
            <a:tailEnd/>
          </a:ln>
        </p:spPr>
        <p:txBody>
          <a:bodyPr/>
          <a:lstStyle/>
          <a:p>
            <a:fld id="{7BC554CC-D0ED-44D4-9354-CA85E394B4C6}" type="slidenum">
              <a:rPr lang="en-GB" smtClean="0"/>
              <a:pPr/>
              <a:t>5</a:t>
            </a:fld>
            <a:endParaRPr lang="en-GB"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jdelijke aanduiding voor dia-afbeelding 1"/>
          <p:cNvSpPr>
            <a:spLocks noGrp="1" noRot="1" noChangeAspect="1" noTextEdit="1"/>
          </p:cNvSpPr>
          <p:nvPr>
            <p:ph type="sldImg"/>
          </p:nvPr>
        </p:nvSpPr>
        <p:spPr>
          <a:ln/>
        </p:spPr>
      </p:sp>
      <p:sp>
        <p:nvSpPr>
          <p:cNvPr id="44035" name="Tijdelijke aanduiding voor notities 2"/>
          <p:cNvSpPr>
            <a:spLocks noGrp="1"/>
          </p:cNvSpPr>
          <p:nvPr>
            <p:ph type="body" idx="1"/>
          </p:nvPr>
        </p:nvSpPr>
        <p:spPr>
          <a:noFill/>
        </p:spPr>
        <p:txBody>
          <a:bodyPr/>
          <a:lstStyle/>
          <a:p>
            <a:endParaRPr lang="nl-NL" smtClean="0"/>
          </a:p>
        </p:txBody>
      </p:sp>
      <p:sp>
        <p:nvSpPr>
          <p:cNvPr id="44036" name="Tijdelijke aanduiding voor dianummer 3"/>
          <p:cNvSpPr>
            <a:spLocks noGrp="1"/>
          </p:cNvSpPr>
          <p:nvPr>
            <p:ph type="sldNum" sz="quarter" idx="5"/>
          </p:nvPr>
        </p:nvSpPr>
        <p:spPr>
          <a:noFill/>
          <a:ln>
            <a:miter lim="800000"/>
            <a:headEnd/>
            <a:tailEnd/>
          </a:ln>
        </p:spPr>
        <p:txBody>
          <a:bodyPr/>
          <a:lstStyle/>
          <a:p>
            <a:fld id="{67A0A6A5-4194-424B-A668-8777E04CD036}" type="slidenum">
              <a:rPr lang="en-GB" smtClean="0"/>
              <a:pPr/>
              <a:t>6</a:t>
            </a:fld>
            <a:endParaRPr lang="en-GB"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7"/>
          <p:cNvSpPr>
            <a:spLocks noGrp="1" noChangeArrowheads="1"/>
          </p:cNvSpPr>
          <p:nvPr>
            <p:ph type="sldNum" sz="quarter" idx="5"/>
          </p:nvPr>
        </p:nvSpPr>
        <p:spPr>
          <a:noFill/>
          <a:ln>
            <a:miter lim="800000"/>
            <a:headEnd/>
            <a:tailEnd/>
          </a:ln>
        </p:spPr>
        <p:txBody>
          <a:bodyPr/>
          <a:lstStyle/>
          <a:p>
            <a:fld id="{D3F18875-0CA3-463D-A1B0-C5BA63817702}" type="slidenum">
              <a:rPr lang="en-GB" smtClean="0"/>
              <a:pPr/>
              <a:t>7</a:t>
            </a:fld>
            <a:endParaRPr lang="en-GB" smtClean="0"/>
          </a:p>
        </p:txBody>
      </p:sp>
      <p:sp>
        <p:nvSpPr>
          <p:cNvPr id="45059" name="Rectangle 2"/>
          <p:cNvSpPr>
            <a:spLocks noGrp="1" noRot="1" noChangeAspect="1" noChangeArrowheads="1" noTextEdit="1"/>
          </p:cNvSpPr>
          <p:nvPr>
            <p:ph type="sldImg"/>
          </p:nvPr>
        </p:nvSpPr>
        <p:spPr>
          <a:xfrm>
            <a:off x="1144588" y="685800"/>
            <a:ext cx="4572000" cy="3429000"/>
          </a:xfrm>
          <a:solidFill>
            <a:srgbClr val="FFFFFF"/>
          </a:solidFill>
          <a:ln/>
        </p:spPr>
      </p:sp>
      <p:sp>
        <p:nvSpPr>
          <p:cNvPr id="45060" name="Rectangle 3"/>
          <p:cNvSpPr>
            <a:spLocks noGrp="1" noChangeArrowheads="1"/>
          </p:cNvSpPr>
          <p:nvPr>
            <p:ph type="body" idx="1"/>
          </p:nvPr>
        </p:nvSpPr>
        <p:spPr>
          <a:xfrm>
            <a:off x="685800" y="4343400"/>
            <a:ext cx="5486400" cy="4114800"/>
          </a:xfrm>
          <a:solidFill>
            <a:srgbClr val="FFFFFF"/>
          </a:solidFill>
          <a:ln>
            <a:solidFill>
              <a:srgbClr val="000000"/>
            </a:solidFill>
            <a:miter lim="800000"/>
            <a:headEnd/>
            <a:tailEnd/>
          </a:ln>
        </p:spPr>
        <p:txBody>
          <a:bodyPr/>
          <a:lstStyle/>
          <a:p>
            <a:pPr eaLnBrk="1" hangingPunct="1"/>
            <a:endParaRPr lang="nl-NL"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Tijdelijke aanduiding voor dia-afbeelding 1"/>
          <p:cNvSpPr>
            <a:spLocks noGrp="1" noRot="1" noChangeAspect="1" noTextEdit="1"/>
          </p:cNvSpPr>
          <p:nvPr>
            <p:ph type="sldImg"/>
          </p:nvPr>
        </p:nvSpPr>
        <p:spPr>
          <a:ln/>
        </p:spPr>
      </p:sp>
      <p:sp>
        <p:nvSpPr>
          <p:cNvPr id="46083" name="Tijdelijke aanduiding voor notities 2"/>
          <p:cNvSpPr>
            <a:spLocks noGrp="1"/>
          </p:cNvSpPr>
          <p:nvPr>
            <p:ph type="body" idx="1"/>
          </p:nvPr>
        </p:nvSpPr>
        <p:spPr>
          <a:noFill/>
        </p:spPr>
        <p:txBody>
          <a:bodyPr/>
          <a:lstStyle/>
          <a:p>
            <a:endParaRPr lang="nl-NL" smtClean="0"/>
          </a:p>
        </p:txBody>
      </p:sp>
      <p:sp>
        <p:nvSpPr>
          <p:cNvPr id="46084" name="Tijdelijke aanduiding voor dianummer 3"/>
          <p:cNvSpPr>
            <a:spLocks noGrp="1"/>
          </p:cNvSpPr>
          <p:nvPr>
            <p:ph type="sldNum" sz="quarter" idx="5"/>
          </p:nvPr>
        </p:nvSpPr>
        <p:spPr>
          <a:noFill/>
          <a:ln>
            <a:miter lim="800000"/>
            <a:headEnd/>
            <a:tailEnd/>
          </a:ln>
        </p:spPr>
        <p:txBody>
          <a:bodyPr/>
          <a:lstStyle/>
          <a:p>
            <a:fld id="{728FE20D-537D-4DD4-B4BA-E15A99BBB439}" type="slidenum">
              <a:rPr lang="en-GB" smtClean="0"/>
              <a:pPr/>
              <a:t>8</a:t>
            </a:fld>
            <a:endParaRPr lang="en-GB"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7"/>
          <p:cNvSpPr>
            <a:spLocks noGrp="1" noChangeArrowheads="1"/>
          </p:cNvSpPr>
          <p:nvPr>
            <p:ph type="sldNum" sz="quarter" idx="5"/>
          </p:nvPr>
        </p:nvSpPr>
        <p:spPr>
          <a:noFill/>
          <a:ln>
            <a:miter lim="800000"/>
            <a:headEnd/>
            <a:tailEnd/>
          </a:ln>
        </p:spPr>
        <p:txBody>
          <a:bodyPr/>
          <a:lstStyle/>
          <a:p>
            <a:fld id="{CDABF60F-A8E3-406F-90B7-C814E1686D02}" type="slidenum">
              <a:rPr lang="en-GB" smtClean="0"/>
              <a:pPr/>
              <a:t>9</a:t>
            </a:fld>
            <a:endParaRPr lang="en-GB" smtClean="0"/>
          </a:p>
        </p:txBody>
      </p:sp>
      <p:sp>
        <p:nvSpPr>
          <p:cNvPr id="47107" name="Rectangle 2"/>
          <p:cNvSpPr>
            <a:spLocks noGrp="1" noRot="1" noChangeAspect="1" noChangeArrowheads="1" noTextEdit="1"/>
          </p:cNvSpPr>
          <p:nvPr>
            <p:ph type="sldImg"/>
          </p:nvPr>
        </p:nvSpPr>
        <p:spPr>
          <a:xfrm>
            <a:off x="1144588" y="685800"/>
            <a:ext cx="4572000" cy="3429000"/>
          </a:xfrm>
          <a:solidFill>
            <a:srgbClr val="FFFFFF"/>
          </a:solidFill>
          <a:ln/>
        </p:spPr>
      </p:sp>
      <p:sp>
        <p:nvSpPr>
          <p:cNvPr id="47108" name="Rectangle 3"/>
          <p:cNvSpPr>
            <a:spLocks noGrp="1" noChangeArrowheads="1"/>
          </p:cNvSpPr>
          <p:nvPr>
            <p:ph type="body" idx="1"/>
          </p:nvPr>
        </p:nvSpPr>
        <p:spPr>
          <a:xfrm>
            <a:off x="685800" y="4343400"/>
            <a:ext cx="5486400" cy="4114800"/>
          </a:xfrm>
          <a:solidFill>
            <a:srgbClr val="FFFFFF"/>
          </a:solidFill>
          <a:ln>
            <a:solidFill>
              <a:srgbClr val="000000"/>
            </a:solidFill>
            <a:miter lim="800000"/>
            <a:headEnd/>
            <a:tailEnd/>
          </a:ln>
        </p:spPr>
        <p:txBody>
          <a:bodyPr/>
          <a:lstStyle/>
          <a:p>
            <a:pPr eaLnBrk="1" hangingPunct="1"/>
            <a:endParaRPr lang="nl-NL"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nl-NL" smtClean="0"/>
              <a:t>Klik om de stijl te bewerken</a:t>
            </a:r>
            <a:endParaRPr lang="nl-NL"/>
          </a:p>
        </p:txBody>
      </p:sp>
      <p:sp>
        <p:nvSpPr>
          <p:cNvPr id="3" name="Ond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nl-NL" smtClean="0"/>
              <a:t>Klik om de ondertitelstijl van het model te bewerken</a:t>
            </a:r>
            <a:endParaRPr lang="nl-NL"/>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r>
              <a:rPr lang="en-GB"/>
              <a:t>B&amp;LdeJ</a:t>
            </a:r>
          </a:p>
        </p:txBody>
      </p:sp>
      <p:sp>
        <p:nvSpPr>
          <p:cNvPr id="6" name="Rectangle 6"/>
          <p:cNvSpPr>
            <a:spLocks noGrp="1" noChangeArrowheads="1"/>
          </p:cNvSpPr>
          <p:nvPr>
            <p:ph type="sldNum" sz="quarter" idx="12"/>
          </p:nvPr>
        </p:nvSpPr>
        <p:spPr>
          <a:ln/>
        </p:spPr>
        <p:txBody>
          <a:bodyPr/>
          <a:lstStyle>
            <a:lvl1pPr>
              <a:defRPr/>
            </a:lvl1pPr>
          </a:lstStyle>
          <a:p>
            <a:pPr>
              <a:defRPr/>
            </a:pPr>
            <a:fld id="{B0F713C2-C38F-4A29-BDA5-1A86991328D2}" type="slidenum">
              <a:rPr lang="en-GB"/>
              <a:pPr>
                <a:defRPr/>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verticale tekst 2"/>
          <p:cNvSpPr>
            <a:spLocks noGrp="1"/>
          </p:cNvSpPr>
          <p:nvPr>
            <p:ph type="body" orient="vert" idx="1"/>
          </p:nvPr>
        </p:nvSpPr>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r>
              <a:rPr lang="en-GB"/>
              <a:t>B&amp;LdeJ</a:t>
            </a:r>
          </a:p>
        </p:txBody>
      </p:sp>
      <p:sp>
        <p:nvSpPr>
          <p:cNvPr id="6" name="Rectangle 6"/>
          <p:cNvSpPr>
            <a:spLocks noGrp="1" noChangeArrowheads="1"/>
          </p:cNvSpPr>
          <p:nvPr>
            <p:ph type="sldNum" sz="quarter" idx="12"/>
          </p:nvPr>
        </p:nvSpPr>
        <p:spPr>
          <a:ln/>
        </p:spPr>
        <p:txBody>
          <a:bodyPr/>
          <a:lstStyle>
            <a:lvl1pPr>
              <a:defRPr/>
            </a:lvl1pPr>
          </a:lstStyle>
          <a:p>
            <a:pPr>
              <a:defRPr/>
            </a:pPr>
            <a:fld id="{C0722679-CAB5-4D12-B1A5-91EDCD43DED6}" type="slidenum">
              <a:rPr lang="en-GB"/>
              <a:pPr>
                <a:defRPr/>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6515100" y="609600"/>
            <a:ext cx="1943100" cy="5486400"/>
          </a:xfrm>
        </p:spPr>
        <p:txBody>
          <a:bodyPr vert="eaVert"/>
          <a:lstStyle/>
          <a:p>
            <a:r>
              <a:rPr lang="nl-NL" smtClean="0"/>
              <a:t>Klik om de stijl te bewerken</a:t>
            </a:r>
            <a:endParaRPr lang="nl-NL"/>
          </a:p>
        </p:txBody>
      </p:sp>
      <p:sp>
        <p:nvSpPr>
          <p:cNvPr id="3" name="Tijdelijke aanduiding voor verticale tekst 2"/>
          <p:cNvSpPr>
            <a:spLocks noGrp="1"/>
          </p:cNvSpPr>
          <p:nvPr>
            <p:ph type="body" orient="vert" idx="1"/>
          </p:nvPr>
        </p:nvSpPr>
        <p:spPr>
          <a:xfrm>
            <a:off x="685800" y="609600"/>
            <a:ext cx="5676900" cy="5486400"/>
          </a:xfrm>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r>
              <a:rPr lang="en-GB"/>
              <a:t>B&amp;LdeJ</a:t>
            </a:r>
          </a:p>
        </p:txBody>
      </p:sp>
      <p:sp>
        <p:nvSpPr>
          <p:cNvPr id="6" name="Rectangle 6"/>
          <p:cNvSpPr>
            <a:spLocks noGrp="1" noChangeArrowheads="1"/>
          </p:cNvSpPr>
          <p:nvPr>
            <p:ph type="sldNum" sz="quarter" idx="12"/>
          </p:nvPr>
        </p:nvSpPr>
        <p:spPr>
          <a:ln/>
        </p:spPr>
        <p:txBody>
          <a:bodyPr/>
          <a:lstStyle>
            <a:lvl1pPr>
              <a:defRPr/>
            </a:lvl1pPr>
          </a:lstStyle>
          <a:p>
            <a:pPr>
              <a:defRPr/>
            </a:pPr>
            <a:fld id="{C8D21892-F5E8-4785-AF04-43E296F62716}" type="slidenum">
              <a:rPr lang="en-GB"/>
              <a:pPr>
                <a:defRPr/>
              </a:pPr>
              <a:t>‹#›</a:t>
            </a:fld>
            <a:endParaRPr lang="en-GB"/>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el, tekst en inhoud">
    <p:spTree>
      <p:nvGrpSpPr>
        <p:cNvPr id="1" name=""/>
        <p:cNvGrpSpPr/>
        <p:nvPr/>
      </p:nvGrpSpPr>
      <p:grpSpPr>
        <a:xfrm>
          <a:off x="0" y="0"/>
          <a:ext cx="0" cy="0"/>
          <a:chOff x="0" y="0"/>
          <a:chExt cx="0" cy="0"/>
        </a:xfrm>
      </p:grpSpPr>
      <p:sp>
        <p:nvSpPr>
          <p:cNvPr id="2" name="Titel 1"/>
          <p:cNvSpPr>
            <a:spLocks noGrp="1"/>
          </p:cNvSpPr>
          <p:nvPr>
            <p:ph type="title"/>
          </p:nvPr>
        </p:nvSpPr>
        <p:spPr>
          <a:xfrm>
            <a:off x="685800" y="609600"/>
            <a:ext cx="7772400" cy="1143000"/>
          </a:xfrm>
        </p:spPr>
        <p:txBody>
          <a:bodyPr/>
          <a:lstStyle/>
          <a:p>
            <a:r>
              <a:rPr lang="nl-NL" smtClean="0"/>
              <a:t>Klik om de stijl te bewerken</a:t>
            </a:r>
            <a:endParaRPr lang="nl-NL"/>
          </a:p>
        </p:txBody>
      </p:sp>
      <p:sp>
        <p:nvSpPr>
          <p:cNvPr id="3" name="Tijdelijke aanduiding voor tekst 2"/>
          <p:cNvSpPr>
            <a:spLocks noGrp="1"/>
          </p:cNvSpPr>
          <p:nvPr>
            <p:ph type="body" sz="half" idx="1"/>
          </p:nvPr>
        </p:nvSpPr>
        <p:spPr>
          <a:xfrm>
            <a:off x="685800" y="1981200"/>
            <a:ext cx="3810000" cy="4114800"/>
          </a:xfrm>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inhoud 3"/>
          <p:cNvSpPr>
            <a:spLocks noGrp="1"/>
          </p:cNvSpPr>
          <p:nvPr>
            <p:ph sz="half" idx="2"/>
          </p:nvPr>
        </p:nvSpPr>
        <p:spPr>
          <a:xfrm>
            <a:off x="4648200" y="1981200"/>
            <a:ext cx="3810000" cy="4114800"/>
          </a:xfrm>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Rectangle 4"/>
          <p:cNvSpPr>
            <a:spLocks noGrp="1" noChangeArrowheads="1"/>
          </p:cNvSpPr>
          <p:nvPr>
            <p:ph type="dt" sz="half" idx="10"/>
          </p:nvPr>
        </p:nvSpPr>
        <p:spPr>
          <a:ln/>
        </p:spPr>
        <p:txBody>
          <a:bodyPr/>
          <a:lstStyle>
            <a:lvl1pPr>
              <a:defRPr/>
            </a:lvl1pPr>
          </a:lstStyle>
          <a:p>
            <a:pPr>
              <a:defRPr/>
            </a:pPr>
            <a:endParaRPr lang="en-GB"/>
          </a:p>
        </p:txBody>
      </p:sp>
      <p:sp>
        <p:nvSpPr>
          <p:cNvPr id="6" name="Rectangle 5"/>
          <p:cNvSpPr>
            <a:spLocks noGrp="1" noChangeArrowheads="1"/>
          </p:cNvSpPr>
          <p:nvPr>
            <p:ph type="ftr" sz="quarter" idx="11"/>
          </p:nvPr>
        </p:nvSpPr>
        <p:spPr>
          <a:ln/>
        </p:spPr>
        <p:txBody>
          <a:bodyPr/>
          <a:lstStyle>
            <a:lvl1pPr>
              <a:defRPr/>
            </a:lvl1pPr>
          </a:lstStyle>
          <a:p>
            <a:pPr>
              <a:defRPr/>
            </a:pPr>
            <a:r>
              <a:rPr lang="en-GB"/>
              <a:t>B&amp;LdeJ</a:t>
            </a:r>
          </a:p>
        </p:txBody>
      </p:sp>
      <p:sp>
        <p:nvSpPr>
          <p:cNvPr id="7" name="Rectangle 6"/>
          <p:cNvSpPr>
            <a:spLocks noGrp="1" noChangeArrowheads="1"/>
          </p:cNvSpPr>
          <p:nvPr>
            <p:ph type="sldNum" sz="quarter" idx="12"/>
          </p:nvPr>
        </p:nvSpPr>
        <p:spPr>
          <a:ln/>
        </p:spPr>
        <p:txBody>
          <a:bodyPr/>
          <a:lstStyle>
            <a:lvl1pPr>
              <a:defRPr/>
            </a:lvl1pPr>
          </a:lstStyle>
          <a:p>
            <a:pPr>
              <a:defRPr/>
            </a:pPr>
            <a:fld id="{3B9274FE-E27C-4B1D-AC3D-FEBA08036777}" type="slidenum">
              <a:rPr lang="en-GB"/>
              <a:pPr>
                <a:defRPr/>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idx="1"/>
          </p:nvPr>
        </p:nvSpPr>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r>
              <a:rPr lang="en-GB"/>
              <a:t>B&amp;LdeJ</a:t>
            </a:r>
          </a:p>
        </p:txBody>
      </p:sp>
      <p:sp>
        <p:nvSpPr>
          <p:cNvPr id="6" name="Rectangle 6"/>
          <p:cNvSpPr>
            <a:spLocks noGrp="1" noChangeArrowheads="1"/>
          </p:cNvSpPr>
          <p:nvPr>
            <p:ph type="sldNum" sz="quarter" idx="12"/>
          </p:nvPr>
        </p:nvSpPr>
        <p:spPr>
          <a:ln/>
        </p:spPr>
        <p:txBody>
          <a:bodyPr/>
          <a:lstStyle>
            <a:lvl1pPr>
              <a:defRPr/>
            </a:lvl1pPr>
          </a:lstStyle>
          <a:p>
            <a:pPr>
              <a:defRPr/>
            </a:pPr>
            <a:fld id="{668BD9E2-A20E-47AF-BA77-284C7A04557F}" type="slidenum">
              <a:rPr lang="en-GB"/>
              <a:pPr>
                <a:defRPr/>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nl-NL" smtClean="0"/>
              <a:t>Klik om de stijl te bewerken</a:t>
            </a:r>
            <a:endParaRPr lang="nl-NL"/>
          </a:p>
        </p:txBody>
      </p:sp>
      <p:sp>
        <p:nvSpPr>
          <p:cNvPr id="3" name="Tijdelijke aanduiding voor tekst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nl-NL" smtClean="0"/>
              <a:t>Klik om de modelstijlen te bewerken</a:t>
            </a:r>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r>
              <a:rPr lang="en-GB"/>
              <a:t>B&amp;LdeJ</a:t>
            </a:r>
          </a:p>
        </p:txBody>
      </p:sp>
      <p:sp>
        <p:nvSpPr>
          <p:cNvPr id="6" name="Rectangle 6"/>
          <p:cNvSpPr>
            <a:spLocks noGrp="1" noChangeArrowheads="1"/>
          </p:cNvSpPr>
          <p:nvPr>
            <p:ph type="sldNum" sz="quarter" idx="12"/>
          </p:nvPr>
        </p:nvSpPr>
        <p:spPr>
          <a:ln/>
        </p:spPr>
        <p:txBody>
          <a:bodyPr/>
          <a:lstStyle>
            <a:lvl1pPr>
              <a:defRPr/>
            </a:lvl1pPr>
          </a:lstStyle>
          <a:p>
            <a:pPr>
              <a:defRPr/>
            </a:pPr>
            <a:fld id="{D7F6AB31-6651-4345-8990-99C622F0E01A}" type="slidenum">
              <a:rPr lang="en-GB"/>
              <a:pPr>
                <a:defRPr/>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inhoud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Rectangle 4"/>
          <p:cNvSpPr>
            <a:spLocks noGrp="1" noChangeArrowheads="1"/>
          </p:cNvSpPr>
          <p:nvPr>
            <p:ph type="dt" sz="half" idx="10"/>
          </p:nvPr>
        </p:nvSpPr>
        <p:spPr>
          <a:ln/>
        </p:spPr>
        <p:txBody>
          <a:bodyPr/>
          <a:lstStyle>
            <a:lvl1pPr>
              <a:defRPr/>
            </a:lvl1pPr>
          </a:lstStyle>
          <a:p>
            <a:pPr>
              <a:defRPr/>
            </a:pPr>
            <a:endParaRPr lang="en-GB"/>
          </a:p>
        </p:txBody>
      </p:sp>
      <p:sp>
        <p:nvSpPr>
          <p:cNvPr id="6" name="Rectangle 5"/>
          <p:cNvSpPr>
            <a:spLocks noGrp="1" noChangeArrowheads="1"/>
          </p:cNvSpPr>
          <p:nvPr>
            <p:ph type="ftr" sz="quarter" idx="11"/>
          </p:nvPr>
        </p:nvSpPr>
        <p:spPr>
          <a:ln/>
        </p:spPr>
        <p:txBody>
          <a:bodyPr/>
          <a:lstStyle>
            <a:lvl1pPr>
              <a:defRPr/>
            </a:lvl1pPr>
          </a:lstStyle>
          <a:p>
            <a:pPr>
              <a:defRPr/>
            </a:pPr>
            <a:r>
              <a:rPr lang="en-GB"/>
              <a:t>B&amp;LdeJ</a:t>
            </a:r>
          </a:p>
        </p:txBody>
      </p:sp>
      <p:sp>
        <p:nvSpPr>
          <p:cNvPr id="7" name="Rectangle 6"/>
          <p:cNvSpPr>
            <a:spLocks noGrp="1" noChangeArrowheads="1"/>
          </p:cNvSpPr>
          <p:nvPr>
            <p:ph type="sldNum" sz="quarter" idx="12"/>
          </p:nvPr>
        </p:nvSpPr>
        <p:spPr>
          <a:ln/>
        </p:spPr>
        <p:txBody>
          <a:bodyPr/>
          <a:lstStyle>
            <a:lvl1pPr>
              <a:defRPr/>
            </a:lvl1pPr>
          </a:lstStyle>
          <a:p>
            <a:pPr>
              <a:defRPr/>
            </a:pPr>
            <a:fld id="{21FC46FF-22AC-4842-B43F-197DC6E937DC}" type="slidenum">
              <a:rPr lang="en-GB"/>
              <a:pPr>
                <a:defRPr/>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nl-NL" smtClean="0"/>
              <a:t>Klik om de stijl te bewerken</a:t>
            </a:r>
            <a:endParaRPr lang="nl-NL"/>
          </a:p>
        </p:txBody>
      </p:sp>
      <p:sp>
        <p:nvSpPr>
          <p:cNvPr id="3" name="Tijdelijke aanduiding voor teks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4" name="Tijdelijke aanduiding voor inhoud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teks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6" name="Tijdelijke aanduiding voor inhoud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7" name="Rectangle 4"/>
          <p:cNvSpPr>
            <a:spLocks noGrp="1" noChangeArrowheads="1"/>
          </p:cNvSpPr>
          <p:nvPr>
            <p:ph type="dt" sz="half" idx="10"/>
          </p:nvPr>
        </p:nvSpPr>
        <p:spPr>
          <a:ln/>
        </p:spPr>
        <p:txBody>
          <a:bodyPr/>
          <a:lstStyle>
            <a:lvl1pPr>
              <a:defRPr/>
            </a:lvl1pPr>
          </a:lstStyle>
          <a:p>
            <a:pPr>
              <a:defRPr/>
            </a:pPr>
            <a:endParaRPr lang="en-GB"/>
          </a:p>
        </p:txBody>
      </p:sp>
      <p:sp>
        <p:nvSpPr>
          <p:cNvPr id="8" name="Rectangle 5"/>
          <p:cNvSpPr>
            <a:spLocks noGrp="1" noChangeArrowheads="1"/>
          </p:cNvSpPr>
          <p:nvPr>
            <p:ph type="ftr" sz="quarter" idx="11"/>
          </p:nvPr>
        </p:nvSpPr>
        <p:spPr>
          <a:ln/>
        </p:spPr>
        <p:txBody>
          <a:bodyPr/>
          <a:lstStyle>
            <a:lvl1pPr>
              <a:defRPr/>
            </a:lvl1pPr>
          </a:lstStyle>
          <a:p>
            <a:pPr>
              <a:defRPr/>
            </a:pPr>
            <a:r>
              <a:rPr lang="en-GB"/>
              <a:t>B&amp;LdeJ</a:t>
            </a:r>
          </a:p>
        </p:txBody>
      </p:sp>
      <p:sp>
        <p:nvSpPr>
          <p:cNvPr id="9" name="Rectangle 6"/>
          <p:cNvSpPr>
            <a:spLocks noGrp="1" noChangeArrowheads="1"/>
          </p:cNvSpPr>
          <p:nvPr>
            <p:ph type="sldNum" sz="quarter" idx="12"/>
          </p:nvPr>
        </p:nvSpPr>
        <p:spPr>
          <a:ln/>
        </p:spPr>
        <p:txBody>
          <a:bodyPr/>
          <a:lstStyle>
            <a:lvl1pPr>
              <a:defRPr/>
            </a:lvl1pPr>
          </a:lstStyle>
          <a:p>
            <a:pPr>
              <a:defRPr/>
            </a:pPr>
            <a:fld id="{FDD7F1D8-34B1-4F57-9178-CE82F9F3F7DB}" type="slidenum">
              <a:rPr lang="en-GB"/>
              <a:pPr>
                <a:defRPr/>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Rectangle 4"/>
          <p:cNvSpPr>
            <a:spLocks noGrp="1" noChangeArrowheads="1"/>
          </p:cNvSpPr>
          <p:nvPr>
            <p:ph type="dt" sz="half" idx="10"/>
          </p:nvPr>
        </p:nvSpPr>
        <p:spPr>
          <a:ln/>
        </p:spPr>
        <p:txBody>
          <a:bodyPr/>
          <a:lstStyle>
            <a:lvl1pPr>
              <a:defRPr/>
            </a:lvl1pPr>
          </a:lstStyle>
          <a:p>
            <a:pPr>
              <a:defRPr/>
            </a:pPr>
            <a:endParaRPr lang="en-GB"/>
          </a:p>
        </p:txBody>
      </p:sp>
      <p:sp>
        <p:nvSpPr>
          <p:cNvPr id="4" name="Rectangle 5"/>
          <p:cNvSpPr>
            <a:spLocks noGrp="1" noChangeArrowheads="1"/>
          </p:cNvSpPr>
          <p:nvPr>
            <p:ph type="ftr" sz="quarter" idx="11"/>
          </p:nvPr>
        </p:nvSpPr>
        <p:spPr>
          <a:ln/>
        </p:spPr>
        <p:txBody>
          <a:bodyPr/>
          <a:lstStyle>
            <a:lvl1pPr>
              <a:defRPr/>
            </a:lvl1pPr>
          </a:lstStyle>
          <a:p>
            <a:pPr>
              <a:defRPr/>
            </a:pPr>
            <a:r>
              <a:rPr lang="en-GB"/>
              <a:t>B&amp;LdeJ</a:t>
            </a:r>
          </a:p>
        </p:txBody>
      </p:sp>
      <p:sp>
        <p:nvSpPr>
          <p:cNvPr id="5" name="Rectangle 6"/>
          <p:cNvSpPr>
            <a:spLocks noGrp="1" noChangeArrowheads="1"/>
          </p:cNvSpPr>
          <p:nvPr>
            <p:ph type="sldNum" sz="quarter" idx="12"/>
          </p:nvPr>
        </p:nvSpPr>
        <p:spPr>
          <a:ln/>
        </p:spPr>
        <p:txBody>
          <a:bodyPr/>
          <a:lstStyle>
            <a:lvl1pPr>
              <a:defRPr/>
            </a:lvl1pPr>
          </a:lstStyle>
          <a:p>
            <a:pPr>
              <a:defRPr/>
            </a:pPr>
            <a:fld id="{5556163C-C3DE-4705-B475-E9785AA8C7F7}" type="slidenum">
              <a:rPr lang="en-GB"/>
              <a:pPr>
                <a:defRPr/>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GB"/>
          </a:p>
        </p:txBody>
      </p:sp>
      <p:sp>
        <p:nvSpPr>
          <p:cNvPr id="3" name="Rectangle 5"/>
          <p:cNvSpPr>
            <a:spLocks noGrp="1" noChangeArrowheads="1"/>
          </p:cNvSpPr>
          <p:nvPr>
            <p:ph type="ftr" sz="quarter" idx="11"/>
          </p:nvPr>
        </p:nvSpPr>
        <p:spPr>
          <a:ln/>
        </p:spPr>
        <p:txBody>
          <a:bodyPr/>
          <a:lstStyle>
            <a:lvl1pPr>
              <a:defRPr/>
            </a:lvl1pPr>
          </a:lstStyle>
          <a:p>
            <a:pPr>
              <a:defRPr/>
            </a:pPr>
            <a:r>
              <a:rPr lang="en-GB"/>
              <a:t>B&amp;LdeJ</a:t>
            </a:r>
          </a:p>
        </p:txBody>
      </p:sp>
      <p:sp>
        <p:nvSpPr>
          <p:cNvPr id="4" name="Rectangle 6"/>
          <p:cNvSpPr>
            <a:spLocks noGrp="1" noChangeArrowheads="1"/>
          </p:cNvSpPr>
          <p:nvPr>
            <p:ph type="sldNum" sz="quarter" idx="12"/>
          </p:nvPr>
        </p:nvSpPr>
        <p:spPr>
          <a:ln/>
        </p:spPr>
        <p:txBody>
          <a:bodyPr/>
          <a:lstStyle>
            <a:lvl1pPr>
              <a:defRPr/>
            </a:lvl1pPr>
          </a:lstStyle>
          <a:p>
            <a:pPr>
              <a:defRPr/>
            </a:pPr>
            <a:fld id="{E179FDCA-CE00-4D70-B0B0-1AD1D12BB0B9}" type="slidenum">
              <a:rPr lang="en-GB"/>
              <a:pPr>
                <a:defRPr/>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nl-NL" smtClean="0"/>
              <a:t>Klik om de stijl te bewerken</a:t>
            </a:r>
            <a:endParaRPr lang="nl-NL"/>
          </a:p>
        </p:txBody>
      </p:sp>
      <p:sp>
        <p:nvSpPr>
          <p:cNvPr id="3" name="Tijdelijke aanduiding voor inhoud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teks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Rectangle 4"/>
          <p:cNvSpPr>
            <a:spLocks noGrp="1" noChangeArrowheads="1"/>
          </p:cNvSpPr>
          <p:nvPr>
            <p:ph type="dt" sz="half" idx="10"/>
          </p:nvPr>
        </p:nvSpPr>
        <p:spPr>
          <a:ln/>
        </p:spPr>
        <p:txBody>
          <a:bodyPr/>
          <a:lstStyle>
            <a:lvl1pPr>
              <a:defRPr/>
            </a:lvl1pPr>
          </a:lstStyle>
          <a:p>
            <a:pPr>
              <a:defRPr/>
            </a:pPr>
            <a:endParaRPr lang="en-GB"/>
          </a:p>
        </p:txBody>
      </p:sp>
      <p:sp>
        <p:nvSpPr>
          <p:cNvPr id="6" name="Rectangle 5"/>
          <p:cNvSpPr>
            <a:spLocks noGrp="1" noChangeArrowheads="1"/>
          </p:cNvSpPr>
          <p:nvPr>
            <p:ph type="ftr" sz="quarter" idx="11"/>
          </p:nvPr>
        </p:nvSpPr>
        <p:spPr>
          <a:ln/>
        </p:spPr>
        <p:txBody>
          <a:bodyPr/>
          <a:lstStyle>
            <a:lvl1pPr>
              <a:defRPr/>
            </a:lvl1pPr>
          </a:lstStyle>
          <a:p>
            <a:pPr>
              <a:defRPr/>
            </a:pPr>
            <a:r>
              <a:rPr lang="en-GB"/>
              <a:t>B&amp;LdeJ</a:t>
            </a:r>
          </a:p>
        </p:txBody>
      </p:sp>
      <p:sp>
        <p:nvSpPr>
          <p:cNvPr id="7" name="Rectangle 6"/>
          <p:cNvSpPr>
            <a:spLocks noGrp="1" noChangeArrowheads="1"/>
          </p:cNvSpPr>
          <p:nvPr>
            <p:ph type="sldNum" sz="quarter" idx="12"/>
          </p:nvPr>
        </p:nvSpPr>
        <p:spPr>
          <a:ln/>
        </p:spPr>
        <p:txBody>
          <a:bodyPr/>
          <a:lstStyle>
            <a:lvl1pPr>
              <a:defRPr/>
            </a:lvl1pPr>
          </a:lstStyle>
          <a:p>
            <a:pPr>
              <a:defRPr/>
            </a:pPr>
            <a:fld id="{8F0DDE3F-D74F-4437-9F50-483A5892B4BC}" type="slidenum">
              <a:rPr lang="en-GB"/>
              <a:pPr>
                <a:defRPr/>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nl-NL" smtClean="0"/>
              <a:t>Klik om de stijl te bewerken</a:t>
            </a:r>
            <a:endParaRPr lang="nl-NL"/>
          </a:p>
        </p:txBody>
      </p:sp>
      <p:sp>
        <p:nvSpPr>
          <p:cNvPr id="3" name="Tijdelijke aanduiding voor afbeelding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nl-NL" noProof="0" smtClean="0"/>
          </a:p>
        </p:txBody>
      </p:sp>
      <p:sp>
        <p:nvSpPr>
          <p:cNvPr id="4" name="Tijdelijke aanduiding voor teks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Rectangle 4"/>
          <p:cNvSpPr>
            <a:spLocks noGrp="1" noChangeArrowheads="1"/>
          </p:cNvSpPr>
          <p:nvPr>
            <p:ph type="dt" sz="half" idx="10"/>
          </p:nvPr>
        </p:nvSpPr>
        <p:spPr>
          <a:ln/>
        </p:spPr>
        <p:txBody>
          <a:bodyPr/>
          <a:lstStyle>
            <a:lvl1pPr>
              <a:defRPr/>
            </a:lvl1pPr>
          </a:lstStyle>
          <a:p>
            <a:pPr>
              <a:defRPr/>
            </a:pPr>
            <a:endParaRPr lang="en-GB"/>
          </a:p>
        </p:txBody>
      </p:sp>
      <p:sp>
        <p:nvSpPr>
          <p:cNvPr id="6" name="Rectangle 5"/>
          <p:cNvSpPr>
            <a:spLocks noGrp="1" noChangeArrowheads="1"/>
          </p:cNvSpPr>
          <p:nvPr>
            <p:ph type="ftr" sz="quarter" idx="11"/>
          </p:nvPr>
        </p:nvSpPr>
        <p:spPr>
          <a:ln/>
        </p:spPr>
        <p:txBody>
          <a:bodyPr/>
          <a:lstStyle>
            <a:lvl1pPr>
              <a:defRPr/>
            </a:lvl1pPr>
          </a:lstStyle>
          <a:p>
            <a:pPr>
              <a:defRPr/>
            </a:pPr>
            <a:r>
              <a:rPr lang="en-GB"/>
              <a:t>B&amp;LdeJ</a:t>
            </a:r>
          </a:p>
        </p:txBody>
      </p:sp>
      <p:sp>
        <p:nvSpPr>
          <p:cNvPr id="7" name="Rectangle 6"/>
          <p:cNvSpPr>
            <a:spLocks noGrp="1" noChangeArrowheads="1"/>
          </p:cNvSpPr>
          <p:nvPr>
            <p:ph type="sldNum" sz="quarter" idx="12"/>
          </p:nvPr>
        </p:nvSpPr>
        <p:spPr>
          <a:ln/>
        </p:spPr>
        <p:txBody>
          <a:bodyPr/>
          <a:lstStyle>
            <a:lvl1pPr>
              <a:defRPr/>
            </a:lvl1pPr>
          </a:lstStyle>
          <a:p>
            <a:pPr>
              <a:defRPr/>
            </a:pPr>
            <a:fld id="{3EEBE0A1-E302-45E5-9156-8A0CE6458B06}" type="slidenum">
              <a:rPr lang="en-GB"/>
              <a:pPr>
                <a:defRPr/>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99"/>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09600"/>
            <a:ext cx="7772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GB" smtClean="0"/>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a:noFill/>
          </a:ln>
          <a:effectLst/>
          <a:extLst>
            <a:ext uri="{909E8E84-426E-40DD-AFC4-6F175D3DCCD1}"/>
            <a:ext uri="{91240B29-F687-4F45-9708-019B960494DF}"/>
            <a:ext uri="{AF507438-7753-43E0-B8FC-AC1667EBCBE1}"/>
          </a:extLst>
        </p:spPr>
        <p:txBody>
          <a:bodyPr vert="horz" wrap="square" lIns="91440" tIns="45720" rIns="91440" bIns="45720" numCol="1" anchor="t" anchorCtr="0" compatLnSpc="1">
            <a:prstTxWarp prst="textNoShape">
              <a:avLst/>
            </a:prstTxWarp>
          </a:bodyPr>
          <a:lstStyle>
            <a:lvl1pPr>
              <a:defRPr sz="1400">
                <a:solidFill>
                  <a:schemeClr val="tx1"/>
                </a:solidFill>
                <a:latin typeface="+mn-lt"/>
              </a:defRPr>
            </a:lvl1pPr>
          </a:lstStyle>
          <a:p>
            <a:pPr>
              <a:defRPr/>
            </a:pPr>
            <a:endParaRPr lang="en-GB"/>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a:noFill/>
          </a:ln>
          <a:effectLst/>
          <a:extLst>
            <a:ext uri="{909E8E84-426E-40DD-AFC4-6F175D3DCCD1}"/>
            <a:ext uri="{91240B29-F687-4F45-9708-019B960494DF}"/>
            <a:ext uri="{AF507438-7753-43E0-B8FC-AC1667EBCBE1}"/>
          </a:extLst>
        </p:spPr>
        <p:txBody>
          <a:bodyPr vert="horz" wrap="square" lIns="91440" tIns="45720" rIns="91440" bIns="45720" numCol="1" anchor="t" anchorCtr="0" compatLnSpc="1">
            <a:prstTxWarp prst="textNoShape">
              <a:avLst/>
            </a:prstTxWarp>
          </a:bodyPr>
          <a:lstStyle>
            <a:lvl1pPr algn="ctr">
              <a:defRPr sz="1400">
                <a:solidFill>
                  <a:schemeClr val="tx1"/>
                </a:solidFill>
                <a:latin typeface="+mn-lt"/>
              </a:defRPr>
            </a:lvl1pPr>
          </a:lstStyle>
          <a:p>
            <a:pPr>
              <a:defRPr/>
            </a:pPr>
            <a:r>
              <a:rPr lang="en-GB"/>
              <a:t>B&amp;LdeJ</a:t>
            </a:r>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a:noFill/>
          </a:ln>
          <a:effectLst/>
          <a:extLst>
            <a:ext uri="{909E8E84-426E-40DD-AFC4-6F175D3DCCD1}"/>
            <a:ext uri="{91240B29-F687-4F45-9708-019B960494DF}"/>
            <a:ext uri="{AF507438-7753-43E0-B8FC-AC1667EBCBE1}"/>
          </a:extLst>
        </p:spPr>
        <p:txBody>
          <a:bodyPr vert="horz" wrap="square" lIns="91440" tIns="45720" rIns="91440" bIns="45720" numCol="1" anchor="t" anchorCtr="0" compatLnSpc="1">
            <a:prstTxWarp prst="textNoShape">
              <a:avLst/>
            </a:prstTxWarp>
          </a:bodyPr>
          <a:lstStyle>
            <a:lvl1pPr algn="r">
              <a:defRPr sz="1400">
                <a:solidFill>
                  <a:schemeClr val="tx1"/>
                </a:solidFill>
                <a:latin typeface="+mn-lt"/>
              </a:defRPr>
            </a:lvl1pPr>
          </a:lstStyle>
          <a:p>
            <a:pPr>
              <a:defRPr/>
            </a:pPr>
            <a:fld id="{76D7269B-F5D5-4013-A595-B72CB1B86549}" type="slidenum">
              <a:rPr lang="en-GB"/>
              <a:pPr>
                <a:defRPr/>
              </a:pPr>
              <a:t>‹#›</a:t>
            </a:fld>
            <a:endParaRPr lang="en-GB"/>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dt="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fontAlgn="base">
        <a:spcBef>
          <a:spcPct val="0"/>
        </a:spcBef>
        <a:spcAft>
          <a:spcPct val="0"/>
        </a:spcAft>
        <a:defRPr sz="4400">
          <a:solidFill>
            <a:schemeClr val="tx2"/>
          </a:solidFill>
          <a:latin typeface="Times New Roman" pitchFamily="18" charset="0"/>
        </a:defRPr>
      </a:lvl6pPr>
      <a:lvl7pPr marL="914400" algn="ctr" rtl="0" fontAlgn="base">
        <a:spcBef>
          <a:spcPct val="0"/>
        </a:spcBef>
        <a:spcAft>
          <a:spcPct val="0"/>
        </a:spcAft>
        <a:defRPr sz="4400">
          <a:solidFill>
            <a:schemeClr val="tx2"/>
          </a:solidFill>
          <a:latin typeface="Times New Roman" pitchFamily="18" charset="0"/>
        </a:defRPr>
      </a:lvl7pPr>
      <a:lvl8pPr marL="1371600" algn="ctr" rtl="0" fontAlgn="base">
        <a:spcBef>
          <a:spcPct val="0"/>
        </a:spcBef>
        <a:spcAft>
          <a:spcPct val="0"/>
        </a:spcAft>
        <a:defRPr sz="4400">
          <a:solidFill>
            <a:schemeClr val="tx2"/>
          </a:solidFill>
          <a:latin typeface="Times New Roman" pitchFamily="18" charset="0"/>
        </a:defRPr>
      </a:lvl8pPr>
      <a:lvl9pPr marL="1828800" algn="ctr" rtl="0" fontAlgn="base">
        <a:spcBef>
          <a:spcPct val="0"/>
        </a:spcBef>
        <a:spcAft>
          <a:spcPct val="0"/>
        </a:spcAft>
        <a:defRPr sz="44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15.xml"/><Relationship Id="rId2" Type="http://schemas.openxmlformats.org/officeDocument/2006/relationships/slideLayout" Target="../slideLayouts/slideLayout7.xml"/><Relationship Id="rId1" Type="http://schemas.openxmlformats.org/officeDocument/2006/relationships/vmlDrawing" Target="../drawings/vmlDrawing1.vml"/><Relationship Id="rId4" Type="http://schemas.openxmlformats.org/officeDocument/2006/relationships/oleObject" Target="../embeddings/oleObject1.bin"/></Relationships>
</file>

<file path=ppt/slides/_rels/slide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6.xml"/><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5.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jdelijke aanduiding voor voettekst 2"/>
          <p:cNvSpPr>
            <a:spLocks noGrp="1"/>
          </p:cNvSpPr>
          <p:nvPr>
            <p:ph type="ftr" sz="quarter" idx="11"/>
          </p:nvPr>
        </p:nvSpPr>
        <p:spPr/>
        <p:txBody>
          <a:bodyPr/>
          <a:lstStyle/>
          <a:p>
            <a:pPr>
              <a:defRPr/>
            </a:pPr>
            <a:r>
              <a:rPr lang="en-GB"/>
              <a:t>B&amp;LdeJ</a:t>
            </a:r>
          </a:p>
        </p:txBody>
      </p:sp>
      <p:sp>
        <p:nvSpPr>
          <p:cNvPr id="6" name="Tijdelijke aanduiding voor dianummer 3"/>
          <p:cNvSpPr>
            <a:spLocks noGrp="1"/>
          </p:cNvSpPr>
          <p:nvPr>
            <p:ph type="sldNum" sz="quarter" idx="12"/>
          </p:nvPr>
        </p:nvSpPr>
        <p:spPr/>
        <p:txBody>
          <a:bodyPr/>
          <a:lstStyle/>
          <a:p>
            <a:pPr>
              <a:defRPr/>
            </a:pPr>
            <a:fld id="{64FBC669-208B-46E1-9087-469578EC6901}" type="slidenum">
              <a:rPr lang="en-GB"/>
              <a:pPr>
                <a:defRPr/>
              </a:pPr>
              <a:t>1</a:t>
            </a:fld>
            <a:endParaRPr lang="en-GB"/>
          </a:p>
        </p:txBody>
      </p:sp>
      <p:sp>
        <p:nvSpPr>
          <p:cNvPr id="3076" name="Text Box 5"/>
          <p:cNvSpPr txBox="1">
            <a:spLocks noChangeArrowheads="1"/>
          </p:cNvSpPr>
          <p:nvPr/>
        </p:nvSpPr>
        <p:spPr bwMode="auto">
          <a:xfrm>
            <a:off x="533400" y="457200"/>
            <a:ext cx="7620000" cy="650875"/>
          </a:xfrm>
          <a:prstGeom prst="rect">
            <a:avLst/>
          </a:prstGeom>
          <a:noFill/>
          <a:ln w="9525">
            <a:solidFill>
              <a:schemeClr val="bg1"/>
            </a:solidFill>
            <a:miter lim="800000"/>
            <a:headEnd/>
            <a:tailEnd/>
          </a:ln>
        </p:spPr>
        <p:txBody>
          <a:bodyPr>
            <a:spAutoFit/>
          </a:bodyPr>
          <a:lstStyle/>
          <a:p>
            <a:r>
              <a:rPr lang="en-GB" sz="3600" b="1"/>
              <a:t>Theoretical Issues in Psychology</a:t>
            </a:r>
            <a:endParaRPr lang="en-US"/>
          </a:p>
        </p:txBody>
      </p:sp>
      <p:sp>
        <p:nvSpPr>
          <p:cNvPr id="3077" name="Text Box 6"/>
          <p:cNvSpPr txBox="1">
            <a:spLocks noChangeArrowheads="1"/>
          </p:cNvSpPr>
          <p:nvPr/>
        </p:nvSpPr>
        <p:spPr bwMode="auto">
          <a:xfrm>
            <a:off x="3581400" y="1905000"/>
            <a:ext cx="5257800" cy="3081338"/>
          </a:xfrm>
          <a:prstGeom prst="rect">
            <a:avLst/>
          </a:prstGeom>
          <a:noFill/>
          <a:ln w="9525">
            <a:noFill/>
            <a:miter lim="800000"/>
            <a:headEnd/>
            <a:tailEnd/>
          </a:ln>
        </p:spPr>
        <p:txBody>
          <a:bodyPr>
            <a:spAutoFit/>
          </a:bodyPr>
          <a:lstStyle/>
          <a:p>
            <a:pPr algn="ctr"/>
            <a:endParaRPr lang="en-GB" sz="2800" i="1">
              <a:solidFill>
                <a:srgbClr val="FFFF00"/>
              </a:solidFill>
            </a:endParaRPr>
          </a:p>
          <a:p>
            <a:pPr algn="ctr"/>
            <a:r>
              <a:rPr lang="en-GB" sz="2800" i="1">
                <a:solidFill>
                  <a:srgbClr val="FFFF00"/>
                </a:solidFill>
              </a:rPr>
              <a:t>Philosophy of Science</a:t>
            </a:r>
          </a:p>
          <a:p>
            <a:pPr algn="ctr"/>
            <a:r>
              <a:rPr lang="en-GB" sz="2800" i="1">
                <a:solidFill>
                  <a:srgbClr val="FFFF00"/>
                </a:solidFill>
              </a:rPr>
              <a:t>and </a:t>
            </a:r>
          </a:p>
          <a:p>
            <a:pPr algn="ctr"/>
            <a:r>
              <a:rPr lang="en-GB" sz="2800" i="1">
                <a:solidFill>
                  <a:srgbClr val="FFFF00"/>
                </a:solidFill>
              </a:rPr>
              <a:t>Philosophy of Mind</a:t>
            </a:r>
          </a:p>
          <a:p>
            <a:pPr algn="ctr"/>
            <a:r>
              <a:rPr lang="en-GB" sz="2800" i="1">
                <a:solidFill>
                  <a:srgbClr val="FFFF00"/>
                </a:solidFill>
              </a:rPr>
              <a:t>for</a:t>
            </a:r>
          </a:p>
          <a:p>
            <a:pPr algn="ctr"/>
            <a:r>
              <a:rPr lang="en-GB" sz="2800" i="1">
                <a:solidFill>
                  <a:srgbClr val="FFFF00"/>
                </a:solidFill>
              </a:rPr>
              <a:t>Psychologists</a:t>
            </a:r>
          </a:p>
          <a:p>
            <a:endParaRPr lang="en-US"/>
          </a:p>
        </p:txBody>
      </p:sp>
      <p:pic>
        <p:nvPicPr>
          <p:cNvPr id="3078" name="Afbeelding 6" descr="Tip3_def.jpg"/>
          <p:cNvPicPr>
            <a:picLocks noChangeAspect="1"/>
          </p:cNvPicPr>
          <p:nvPr/>
        </p:nvPicPr>
        <p:blipFill>
          <a:blip r:embed="rId3" cstate="print"/>
          <a:srcRect/>
          <a:stretch>
            <a:fillRect/>
          </a:stretch>
        </p:blipFill>
        <p:spPr bwMode="auto">
          <a:xfrm>
            <a:off x="539750" y="1412875"/>
            <a:ext cx="3527425" cy="4302125"/>
          </a:xfrm>
          <a:prstGeom prst="rect">
            <a:avLst/>
          </a:prstGeom>
          <a:noFill/>
          <a:ln w="9525">
            <a:noFill/>
            <a:miter lim="800000"/>
            <a:headEnd/>
            <a:tailEnd/>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ijdelijke aanduiding voor voettekst 2"/>
          <p:cNvSpPr>
            <a:spLocks noGrp="1"/>
          </p:cNvSpPr>
          <p:nvPr>
            <p:ph type="ftr" sz="quarter" idx="11"/>
          </p:nvPr>
        </p:nvSpPr>
        <p:spPr/>
        <p:txBody>
          <a:bodyPr/>
          <a:lstStyle/>
          <a:p>
            <a:pPr>
              <a:defRPr/>
            </a:pPr>
            <a:r>
              <a:rPr lang="en-GB">
                <a:solidFill>
                  <a:schemeClr val="bg1">
                    <a:lumMod val="75000"/>
                  </a:schemeClr>
                </a:solidFill>
              </a:rPr>
              <a:t>B&amp;LdeJ</a:t>
            </a:r>
          </a:p>
        </p:txBody>
      </p:sp>
      <p:sp>
        <p:nvSpPr>
          <p:cNvPr id="16" name="Tijdelijke aanduiding voor dianummer 3"/>
          <p:cNvSpPr>
            <a:spLocks noGrp="1"/>
          </p:cNvSpPr>
          <p:nvPr>
            <p:ph type="sldNum" sz="quarter" idx="12"/>
          </p:nvPr>
        </p:nvSpPr>
        <p:spPr/>
        <p:txBody>
          <a:bodyPr/>
          <a:lstStyle/>
          <a:p>
            <a:pPr>
              <a:defRPr/>
            </a:pPr>
            <a:fld id="{3B3DB4F5-7C72-4C16-920B-C06B3FDD6F6C}" type="slidenum">
              <a:rPr lang="en-GB">
                <a:solidFill>
                  <a:schemeClr val="bg1">
                    <a:lumMod val="75000"/>
                  </a:schemeClr>
                </a:solidFill>
              </a:rPr>
              <a:pPr>
                <a:defRPr/>
              </a:pPr>
              <a:t>10</a:t>
            </a:fld>
            <a:endParaRPr lang="en-GB">
              <a:solidFill>
                <a:schemeClr val="bg1">
                  <a:lumMod val="75000"/>
                </a:schemeClr>
              </a:solidFill>
            </a:endParaRPr>
          </a:p>
        </p:txBody>
      </p:sp>
      <p:sp>
        <p:nvSpPr>
          <p:cNvPr id="12292" name="AutoShape 2"/>
          <p:cNvSpPr>
            <a:spLocks noChangeArrowheads="1"/>
          </p:cNvSpPr>
          <p:nvPr/>
        </p:nvSpPr>
        <p:spPr bwMode="auto">
          <a:xfrm>
            <a:off x="1066800" y="228600"/>
            <a:ext cx="7010400" cy="1066800"/>
          </a:xfrm>
          <a:prstGeom prst="roundRect">
            <a:avLst>
              <a:gd name="adj" fmla="val 16667"/>
            </a:avLst>
          </a:prstGeom>
          <a:noFill/>
          <a:ln w="9525">
            <a:solidFill>
              <a:schemeClr val="bg1"/>
            </a:solidFill>
            <a:round/>
            <a:headEnd/>
            <a:tailEnd/>
          </a:ln>
        </p:spPr>
        <p:txBody>
          <a:bodyPr wrap="none" anchor="ctr"/>
          <a:lstStyle/>
          <a:p>
            <a:pPr algn="ctr" eaLnBrk="0" hangingPunct="0"/>
            <a:r>
              <a:rPr lang="nl-NL" sz="3200" dirty="0"/>
              <a:t>Critics of positivism</a:t>
            </a:r>
          </a:p>
          <a:p>
            <a:pPr algn="ctr" eaLnBrk="0" hangingPunct="0"/>
            <a:r>
              <a:rPr lang="nl-NL" sz="3200" dirty="0" smtClean="0"/>
              <a:t>1960s </a:t>
            </a:r>
            <a:r>
              <a:rPr lang="nl-NL" sz="3200" dirty="0"/>
              <a:t>and </a:t>
            </a:r>
            <a:r>
              <a:rPr lang="nl-NL" sz="3200" dirty="0" smtClean="0"/>
              <a:t>70s</a:t>
            </a:r>
            <a:endParaRPr lang="nl-NL" sz="3200" dirty="0"/>
          </a:p>
        </p:txBody>
      </p:sp>
      <p:sp>
        <p:nvSpPr>
          <p:cNvPr id="12293" name="AutoShape 3"/>
          <p:cNvSpPr>
            <a:spLocks noChangeArrowheads="1"/>
          </p:cNvSpPr>
          <p:nvPr/>
        </p:nvSpPr>
        <p:spPr bwMode="auto">
          <a:xfrm>
            <a:off x="3635375" y="1557338"/>
            <a:ext cx="4495800" cy="3200400"/>
          </a:xfrm>
          <a:prstGeom prst="flowChartMultidocument">
            <a:avLst/>
          </a:prstGeom>
          <a:solidFill>
            <a:schemeClr val="bg1"/>
          </a:solidFill>
          <a:ln w="9525">
            <a:solidFill>
              <a:schemeClr val="tx1"/>
            </a:solidFill>
            <a:miter lim="800000"/>
            <a:headEnd/>
            <a:tailEnd/>
          </a:ln>
        </p:spPr>
        <p:txBody>
          <a:bodyPr wrap="none" anchor="ctr"/>
          <a:lstStyle/>
          <a:p>
            <a:pPr algn="ctr" eaLnBrk="0" hangingPunct="0"/>
            <a:endParaRPr lang="en-US">
              <a:solidFill>
                <a:schemeClr val="tx1"/>
              </a:solidFill>
              <a:latin typeface="Times New Roman" pitchFamily="18" charset="0"/>
            </a:endParaRPr>
          </a:p>
        </p:txBody>
      </p:sp>
      <p:sp>
        <p:nvSpPr>
          <p:cNvPr id="12294" name="Rectangle 4"/>
          <p:cNvSpPr>
            <a:spLocks noChangeArrowheads="1"/>
          </p:cNvSpPr>
          <p:nvPr/>
        </p:nvSpPr>
        <p:spPr bwMode="auto">
          <a:xfrm>
            <a:off x="7010400" y="1524000"/>
            <a:ext cx="1066800" cy="381000"/>
          </a:xfrm>
          <a:prstGeom prst="rect">
            <a:avLst/>
          </a:prstGeom>
          <a:solidFill>
            <a:srgbClr val="FFFF00"/>
          </a:solidFill>
          <a:ln w="9525">
            <a:solidFill>
              <a:schemeClr val="tx1"/>
            </a:solidFill>
            <a:miter lim="800000"/>
            <a:headEnd/>
            <a:tailEnd/>
          </a:ln>
        </p:spPr>
        <p:txBody>
          <a:bodyPr wrap="none" anchor="ctr"/>
          <a:lstStyle/>
          <a:p>
            <a:pPr algn="ctr" eaLnBrk="0" hangingPunct="0"/>
            <a:r>
              <a:rPr lang="nl-NL">
                <a:solidFill>
                  <a:schemeClr val="tx1"/>
                </a:solidFill>
              </a:rPr>
              <a:t>Quine</a:t>
            </a:r>
          </a:p>
        </p:txBody>
      </p:sp>
      <p:sp>
        <p:nvSpPr>
          <p:cNvPr id="12295" name="Rectangle 5"/>
          <p:cNvSpPr>
            <a:spLocks noChangeArrowheads="1"/>
          </p:cNvSpPr>
          <p:nvPr/>
        </p:nvSpPr>
        <p:spPr bwMode="auto">
          <a:xfrm>
            <a:off x="5867400" y="1676400"/>
            <a:ext cx="1143000" cy="457200"/>
          </a:xfrm>
          <a:prstGeom prst="rect">
            <a:avLst/>
          </a:prstGeom>
          <a:solidFill>
            <a:srgbClr val="FFFF00"/>
          </a:solidFill>
          <a:ln w="9525">
            <a:solidFill>
              <a:schemeClr val="tx1"/>
            </a:solidFill>
            <a:miter lim="800000"/>
            <a:headEnd/>
            <a:tailEnd/>
          </a:ln>
        </p:spPr>
        <p:txBody>
          <a:bodyPr wrap="none" anchor="ctr"/>
          <a:lstStyle/>
          <a:p>
            <a:pPr algn="ctr" eaLnBrk="0" hangingPunct="0"/>
            <a:r>
              <a:rPr lang="nl-NL">
                <a:solidFill>
                  <a:schemeClr val="tx1"/>
                </a:solidFill>
              </a:rPr>
              <a:t>Sellars</a:t>
            </a:r>
          </a:p>
        </p:txBody>
      </p:sp>
      <p:sp>
        <p:nvSpPr>
          <p:cNvPr id="12296" name="Rectangle 6"/>
          <p:cNvSpPr>
            <a:spLocks noChangeArrowheads="1"/>
          </p:cNvSpPr>
          <p:nvPr/>
        </p:nvSpPr>
        <p:spPr bwMode="auto">
          <a:xfrm>
            <a:off x="4038600" y="1905000"/>
            <a:ext cx="1828800" cy="457200"/>
          </a:xfrm>
          <a:prstGeom prst="rect">
            <a:avLst/>
          </a:prstGeom>
          <a:solidFill>
            <a:srgbClr val="FFFF00"/>
          </a:solidFill>
          <a:ln w="9525">
            <a:solidFill>
              <a:schemeClr val="tx1"/>
            </a:solidFill>
            <a:miter lim="800000"/>
            <a:headEnd/>
            <a:tailEnd/>
          </a:ln>
        </p:spPr>
        <p:txBody>
          <a:bodyPr wrap="none" anchor="ctr"/>
          <a:lstStyle/>
          <a:p>
            <a:pPr algn="ctr" eaLnBrk="0" hangingPunct="0"/>
            <a:r>
              <a:rPr lang="nl-NL">
                <a:solidFill>
                  <a:schemeClr val="tx1"/>
                </a:solidFill>
              </a:rPr>
              <a:t>Wittgenstein</a:t>
            </a:r>
          </a:p>
        </p:txBody>
      </p:sp>
      <p:sp>
        <p:nvSpPr>
          <p:cNvPr id="12297" name="AutoShape 7"/>
          <p:cNvSpPr>
            <a:spLocks noChangeArrowheads="1"/>
          </p:cNvSpPr>
          <p:nvPr/>
        </p:nvSpPr>
        <p:spPr bwMode="auto">
          <a:xfrm>
            <a:off x="2133600" y="2590800"/>
            <a:ext cx="5029200" cy="3352800"/>
          </a:xfrm>
          <a:prstGeom prst="flowChartMultidocument">
            <a:avLst/>
          </a:prstGeom>
          <a:solidFill>
            <a:schemeClr val="bg1"/>
          </a:solidFill>
          <a:ln w="9525">
            <a:solidFill>
              <a:schemeClr val="tx1"/>
            </a:solidFill>
            <a:miter lim="800000"/>
            <a:headEnd/>
            <a:tailEnd/>
          </a:ln>
        </p:spPr>
        <p:txBody>
          <a:bodyPr wrap="none" anchor="ctr"/>
          <a:lstStyle/>
          <a:p>
            <a:endParaRPr lang="nl-NL"/>
          </a:p>
        </p:txBody>
      </p:sp>
      <p:sp>
        <p:nvSpPr>
          <p:cNvPr id="12298" name="Rectangle 8"/>
          <p:cNvSpPr>
            <a:spLocks noChangeArrowheads="1"/>
          </p:cNvSpPr>
          <p:nvPr/>
        </p:nvSpPr>
        <p:spPr bwMode="auto">
          <a:xfrm>
            <a:off x="2895600" y="2286000"/>
            <a:ext cx="1143000" cy="457200"/>
          </a:xfrm>
          <a:prstGeom prst="rect">
            <a:avLst/>
          </a:prstGeom>
          <a:solidFill>
            <a:srgbClr val="FFFF00"/>
          </a:solidFill>
          <a:ln w="9525">
            <a:solidFill>
              <a:schemeClr val="tx1"/>
            </a:solidFill>
            <a:miter lim="800000"/>
            <a:headEnd/>
            <a:tailEnd/>
          </a:ln>
        </p:spPr>
        <p:txBody>
          <a:bodyPr wrap="none" anchor="ctr"/>
          <a:lstStyle/>
          <a:p>
            <a:pPr algn="ctr" eaLnBrk="0" hangingPunct="0"/>
            <a:r>
              <a:rPr lang="nl-NL">
                <a:solidFill>
                  <a:schemeClr val="tx1"/>
                </a:solidFill>
              </a:rPr>
              <a:t>Hanson</a:t>
            </a:r>
            <a:endParaRPr lang="nl-NL">
              <a:solidFill>
                <a:srgbClr val="000099"/>
              </a:solidFill>
            </a:endParaRPr>
          </a:p>
        </p:txBody>
      </p:sp>
      <p:sp>
        <p:nvSpPr>
          <p:cNvPr id="12299" name="AutoShape 9"/>
          <p:cNvSpPr>
            <a:spLocks noChangeArrowheads="1"/>
          </p:cNvSpPr>
          <p:nvPr/>
        </p:nvSpPr>
        <p:spPr bwMode="auto">
          <a:xfrm>
            <a:off x="1042988" y="3213100"/>
            <a:ext cx="5029200" cy="3352800"/>
          </a:xfrm>
          <a:prstGeom prst="flowChartMultidocument">
            <a:avLst/>
          </a:prstGeom>
          <a:solidFill>
            <a:schemeClr val="bg1"/>
          </a:solidFill>
          <a:ln w="9525">
            <a:solidFill>
              <a:schemeClr val="tx1"/>
            </a:solidFill>
            <a:miter lim="800000"/>
            <a:headEnd/>
            <a:tailEnd/>
          </a:ln>
        </p:spPr>
        <p:txBody>
          <a:bodyPr wrap="none" anchor="ctr"/>
          <a:lstStyle/>
          <a:p>
            <a:endParaRPr lang="nl-NL"/>
          </a:p>
        </p:txBody>
      </p:sp>
      <p:sp>
        <p:nvSpPr>
          <p:cNvPr id="12300" name="Rectangle 10"/>
          <p:cNvSpPr>
            <a:spLocks noChangeArrowheads="1"/>
          </p:cNvSpPr>
          <p:nvPr/>
        </p:nvSpPr>
        <p:spPr bwMode="auto">
          <a:xfrm>
            <a:off x="5410200" y="2667000"/>
            <a:ext cx="1219200" cy="457200"/>
          </a:xfrm>
          <a:prstGeom prst="rect">
            <a:avLst/>
          </a:prstGeom>
          <a:solidFill>
            <a:srgbClr val="FF0066"/>
          </a:solidFill>
          <a:ln w="9525">
            <a:solidFill>
              <a:schemeClr val="tx1"/>
            </a:solidFill>
            <a:miter lim="800000"/>
            <a:headEnd/>
            <a:tailEnd/>
          </a:ln>
        </p:spPr>
        <p:txBody>
          <a:bodyPr wrap="none" anchor="ctr"/>
          <a:lstStyle/>
          <a:p>
            <a:pPr algn="ctr" eaLnBrk="0" hangingPunct="0"/>
            <a:r>
              <a:rPr lang="nl-NL"/>
              <a:t>Kuhn</a:t>
            </a:r>
          </a:p>
        </p:txBody>
      </p:sp>
      <p:sp>
        <p:nvSpPr>
          <p:cNvPr id="12301" name="Rectangle 11"/>
          <p:cNvSpPr>
            <a:spLocks noChangeArrowheads="1"/>
          </p:cNvSpPr>
          <p:nvPr/>
        </p:nvSpPr>
        <p:spPr bwMode="auto">
          <a:xfrm>
            <a:off x="4343400" y="2971800"/>
            <a:ext cx="1143000" cy="457200"/>
          </a:xfrm>
          <a:prstGeom prst="rect">
            <a:avLst/>
          </a:prstGeom>
          <a:solidFill>
            <a:srgbClr val="FF0066"/>
          </a:solidFill>
          <a:ln w="9525">
            <a:solidFill>
              <a:schemeClr val="tx1"/>
            </a:solidFill>
            <a:miter lim="800000"/>
            <a:headEnd/>
            <a:tailEnd/>
          </a:ln>
        </p:spPr>
        <p:txBody>
          <a:bodyPr wrap="none" anchor="ctr"/>
          <a:lstStyle/>
          <a:p>
            <a:pPr algn="ctr" eaLnBrk="0" hangingPunct="0"/>
            <a:endParaRPr lang="en-US">
              <a:solidFill>
                <a:schemeClr val="tx1"/>
              </a:solidFill>
              <a:latin typeface="Times New Roman" pitchFamily="18" charset="0"/>
            </a:endParaRPr>
          </a:p>
        </p:txBody>
      </p:sp>
      <p:sp>
        <p:nvSpPr>
          <p:cNvPr id="12302" name="Text Box 12"/>
          <p:cNvSpPr txBox="1">
            <a:spLocks noChangeArrowheads="1"/>
          </p:cNvSpPr>
          <p:nvPr/>
        </p:nvSpPr>
        <p:spPr bwMode="auto">
          <a:xfrm>
            <a:off x="4343400" y="2894013"/>
            <a:ext cx="1168400" cy="457200"/>
          </a:xfrm>
          <a:prstGeom prst="rect">
            <a:avLst/>
          </a:prstGeom>
          <a:noFill/>
          <a:ln w="9525">
            <a:noFill/>
            <a:miter lim="800000"/>
            <a:headEnd/>
            <a:tailEnd/>
          </a:ln>
        </p:spPr>
        <p:txBody>
          <a:bodyPr wrap="none">
            <a:spAutoFit/>
          </a:bodyPr>
          <a:lstStyle/>
          <a:p>
            <a:pPr eaLnBrk="0" hangingPunct="0"/>
            <a:r>
              <a:rPr lang="nl-NL"/>
              <a:t>Popper</a:t>
            </a:r>
            <a:endParaRPr lang="nl-NL">
              <a:solidFill>
                <a:schemeClr val="tx1"/>
              </a:solidFill>
            </a:endParaRPr>
          </a:p>
        </p:txBody>
      </p:sp>
      <p:sp>
        <p:nvSpPr>
          <p:cNvPr id="12303" name="Rectangle 13"/>
          <p:cNvSpPr>
            <a:spLocks noChangeArrowheads="1"/>
          </p:cNvSpPr>
          <p:nvPr/>
        </p:nvSpPr>
        <p:spPr bwMode="auto">
          <a:xfrm>
            <a:off x="3124200" y="3200400"/>
            <a:ext cx="1219200" cy="457200"/>
          </a:xfrm>
          <a:prstGeom prst="rect">
            <a:avLst/>
          </a:prstGeom>
          <a:solidFill>
            <a:srgbClr val="FF0066"/>
          </a:solidFill>
          <a:ln w="9525">
            <a:solidFill>
              <a:schemeClr val="tx1"/>
            </a:solidFill>
            <a:miter lim="800000"/>
            <a:headEnd/>
            <a:tailEnd/>
          </a:ln>
        </p:spPr>
        <p:txBody>
          <a:bodyPr wrap="none" anchor="ctr"/>
          <a:lstStyle/>
          <a:p>
            <a:pPr algn="ctr" eaLnBrk="0" hangingPunct="0"/>
            <a:r>
              <a:rPr lang="nl-NL"/>
              <a:t>Lakatos</a:t>
            </a:r>
          </a:p>
        </p:txBody>
      </p:sp>
      <p:sp>
        <p:nvSpPr>
          <p:cNvPr id="12304" name="Rectangle 14"/>
          <p:cNvSpPr>
            <a:spLocks noChangeArrowheads="1"/>
          </p:cNvSpPr>
          <p:nvPr/>
        </p:nvSpPr>
        <p:spPr bwMode="auto">
          <a:xfrm>
            <a:off x="1524000" y="3505200"/>
            <a:ext cx="1676400" cy="457200"/>
          </a:xfrm>
          <a:prstGeom prst="rect">
            <a:avLst/>
          </a:prstGeom>
          <a:solidFill>
            <a:srgbClr val="FF0066"/>
          </a:solidFill>
          <a:ln w="9525">
            <a:solidFill>
              <a:schemeClr val="tx1"/>
            </a:solidFill>
            <a:miter lim="800000"/>
            <a:headEnd/>
            <a:tailEnd/>
          </a:ln>
        </p:spPr>
        <p:txBody>
          <a:bodyPr wrap="none" anchor="ctr"/>
          <a:lstStyle/>
          <a:p>
            <a:pPr algn="ctr" eaLnBrk="0" hangingPunct="0"/>
            <a:r>
              <a:rPr lang="nl-NL"/>
              <a:t>Feyerabend</a:t>
            </a:r>
          </a:p>
        </p:txBody>
      </p:sp>
    </p:spTree>
  </p:cSld>
  <p:clrMapOvr>
    <a:masterClrMapping/>
  </p:clrMapOvr>
  <p:transition spd="slow"/>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jdelijke aanduiding voor voettekst 2"/>
          <p:cNvSpPr>
            <a:spLocks noGrp="1"/>
          </p:cNvSpPr>
          <p:nvPr>
            <p:ph type="ftr" sz="quarter" idx="11"/>
          </p:nvPr>
        </p:nvSpPr>
        <p:spPr/>
        <p:txBody>
          <a:bodyPr/>
          <a:lstStyle/>
          <a:p>
            <a:pPr>
              <a:defRPr/>
            </a:pPr>
            <a:r>
              <a:rPr lang="en-GB">
                <a:solidFill>
                  <a:schemeClr val="bg1">
                    <a:lumMod val="75000"/>
                  </a:schemeClr>
                </a:solidFill>
              </a:rPr>
              <a:t>B&amp;LdeJ</a:t>
            </a:r>
          </a:p>
        </p:txBody>
      </p:sp>
      <p:sp>
        <p:nvSpPr>
          <p:cNvPr id="6" name="Tijdelijke aanduiding voor dianummer 3"/>
          <p:cNvSpPr>
            <a:spLocks noGrp="1"/>
          </p:cNvSpPr>
          <p:nvPr>
            <p:ph type="sldNum" sz="quarter" idx="12"/>
          </p:nvPr>
        </p:nvSpPr>
        <p:spPr/>
        <p:txBody>
          <a:bodyPr/>
          <a:lstStyle/>
          <a:p>
            <a:pPr>
              <a:defRPr/>
            </a:pPr>
            <a:fld id="{52BDA6EE-109C-407D-BEDC-B74EF0070603}" type="slidenum">
              <a:rPr lang="en-GB">
                <a:solidFill>
                  <a:schemeClr val="bg1">
                    <a:lumMod val="75000"/>
                  </a:schemeClr>
                </a:solidFill>
              </a:rPr>
              <a:pPr>
                <a:defRPr/>
              </a:pPr>
              <a:t>11</a:t>
            </a:fld>
            <a:endParaRPr lang="en-GB">
              <a:solidFill>
                <a:schemeClr val="bg1">
                  <a:lumMod val="75000"/>
                </a:schemeClr>
              </a:solidFill>
            </a:endParaRPr>
          </a:p>
        </p:txBody>
      </p:sp>
      <p:sp>
        <p:nvSpPr>
          <p:cNvPr id="13316" name="AutoShape 2"/>
          <p:cNvSpPr>
            <a:spLocks noChangeArrowheads="1"/>
          </p:cNvSpPr>
          <p:nvPr/>
        </p:nvSpPr>
        <p:spPr bwMode="auto">
          <a:xfrm>
            <a:off x="971550" y="990600"/>
            <a:ext cx="7029450" cy="1862138"/>
          </a:xfrm>
          <a:prstGeom prst="roundRect">
            <a:avLst>
              <a:gd name="adj" fmla="val 16667"/>
            </a:avLst>
          </a:prstGeom>
          <a:noFill/>
          <a:ln w="9525">
            <a:solidFill>
              <a:schemeClr val="bg1"/>
            </a:solidFill>
            <a:round/>
            <a:headEnd/>
            <a:tailEnd/>
          </a:ln>
        </p:spPr>
        <p:txBody>
          <a:bodyPr wrap="none" anchor="ctr"/>
          <a:lstStyle/>
          <a:p>
            <a:pPr algn="ctr" eaLnBrk="0" hangingPunct="0"/>
            <a:endParaRPr lang="nl-NL" sz="2800">
              <a:solidFill>
                <a:srgbClr val="FFFF66"/>
              </a:solidFill>
            </a:endParaRPr>
          </a:p>
          <a:p>
            <a:pPr algn="ctr" eaLnBrk="0" hangingPunct="0"/>
            <a:r>
              <a:rPr lang="nl-NL" sz="2800">
                <a:solidFill>
                  <a:srgbClr val="FFFF66"/>
                </a:solidFill>
              </a:rPr>
              <a:t>The essence of early criticism </a:t>
            </a:r>
          </a:p>
          <a:p>
            <a:pPr algn="ctr" eaLnBrk="0" hangingPunct="0"/>
            <a:r>
              <a:rPr lang="nl-NL" sz="2800">
                <a:solidFill>
                  <a:srgbClr val="FFFF66"/>
                </a:solidFill>
              </a:rPr>
              <a:t>of positivism  </a:t>
            </a:r>
          </a:p>
          <a:p>
            <a:pPr algn="ctr" eaLnBrk="0" hangingPunct="0"/>
            <a:r>
              <a:rPr lang="nl-NL" sz="2800">
                <a:solidFill>
                  <a:srgbClr val="FFFF66"/>
                </a:solidFill>
              </a:rPr>
              <a:t>is mainly epistemological, because</a:t>
            </a:r>
          </a:p>
          <a:p>
            <a:pPr algn="ctr" eaLnBrk="0" hangingPunct="0"/>
            <a:r>
              <a:rPr lang="nl-NL" sz="2800">
                <a:solidFill>
                  <a:srgbClr val="FFFF66"/>
                </a:solidFill>
              </a:rPr>
              <a:t>it emphasizes that ...</a:t>
            </a:r>
          </a:p>
          <a:p>
            <a:pPr algn="ctr" eaLnBrk="0" hangingPunct="0"/>
            <a:endParaRPr lang="nl-NL" sz="2800">
              <a:solidFill>
                <a:srgbClr val="FFFF66"/>
              </a:solidFill>
            </a:endParaRPr>
          </a:p>
        </p:txBody>
      </p:sp>
      <p:sp>
        <p:nvSpPr>
          <p:cNvPr id="13317" name="AutoShape 3"/>
          <p:cNvSpPr>
            <a:spLocks noChangeArrowheads="1"/>
          </p:cNvSpPr>
          <p:nvPr/>
        </p:nvSpPr>
        <p:spPr bwMode="auto">
          <a:xfrm>
            <a:off x="1042988" y="3141663"/>
            <a:ext cx="7010400" cy="2890837"/>
          </a:xfrm>
          <a:prstGeom prst="roundRect">
            <a:avLst>
              <a:gd name="adj" fmla="val 16667"/>
            </a:avLst>
          </a:prstGeom>
          <a:noFill/>
          <a:ln w="9525">
            <a:solidFill>
              <a:schemeClr val="bg1"/>
            </a:solidFill>
            <a:round/>
            <a:headEnd/>
            <a:tailEnd/>
          </a:ln>
        </p:spPr>
        <p:txBody>
          <a:bodyPr wrap="none" anchor="ctr"/>
          <a:lstStyle/>
          <a:p>
            <a:pPr algn="ctr" eaLnBrk="0" hangingPunct="0"/>
            <a:r>
              <a:rPr lang="nl-NL" sz="2800"/>
              <a:t>scientific objectivity cannot exist by </a:t>
            </a:r>
          </a:p>
          <a:p>
            <a:pPr algn="ctr" eaLnBrk="0" hangingPunct="0"/>
            <a:r>
              <a:rPr lang="nl-NL" sz="2800"/>
              <a:t>virtue of neutral observation of alleged </a:t>
            </a:r>
          </a:p>
          <a:p>
            <a:pPr algn="ctr" eaLnBrk="0" hangingPunct="0"/>
            <a:r>
              <a:rPr lang="nl-NL" sz="2800"/>
              <a:t>pure data out of the outside world;</a:t>
            </a:r>
          </a:p>
          <a:p>
            <a:pPr algn="ctr" eaLnBrk="0" hangingPunct="0"/>
            <a:r>
              <a:rPr lang="nl-NL" sz="2800"/>
              <a:t>objective observations</a:t>
            </a:r>
          </a:p>
          <a:p>
            <a:pPr algn="ctr" eaLnBrk="0" hangingPunct="0"/>
            <a:r>
              <a:rPr lang="nl-NL" sz="2800"/>
              <a:t>in this sense are not possible at all.</a:t>
            </a:r>
            <a:endParaRPr lang="nl-NL" sz="2800">
              <a:latin typeface="Times New Roman" pitchFamily="18" charset="0"/>
            </a:endParaRPr>
          </a:p>
        </p:txBody>
      </p:sp>
      <p:sp>
        <p:nvSpPr>
          <p:cNvPr id="13318" name="Text Box 4"/>
          <p:cNvSpPr txBox="1">
            <a:spLocks noChangeArrowheads="1"/>
          </p:cNvSpPr>
          <p:nvPr/>
        </p:nvSpPr>
        <p:spPr bwMode="auto">
          <a:xfrm>
            <a:off x="971550" y="304800"/>
            <a:ext cx="7056438" cy="579438"/>
          </a:xfrm>
          <a:prstGeom prst="rect">
            <a:avLst/>
          </a:prstGeom>
          <a:noFill/>
          <a:ln w="9525">
            <a:solidFill>
              <a:schemeClr val="bg1"/>
            </a:solidFill>
            <a:miter lim="800000"/>
            <a:headEnd/>
            <a:tailEnd/>
          </a:ln>
        </p:spPr>
        <p:txBody>
          <a:bodyPr>
            <a:spAutoFit/>
          </a:bodyPr>
          <a:lstStyle/>
          <a:p>
            <a:pPr algn="ctr" eaLnBrk="0" hangingPunct="0"/>
            <a:r>
              <a:rPr lang="nl-NL" sz="3200"/>
              <a:t>Post-positivist critics</a:t>
            </a:r>
            <a:endParaRPr lang="nl-NL" sz="2800">
              <a:latin typeface="Times New Roman" pitchFamily="18" charset="0"/>
            </a:endParaRPr>
          </a:p>
        </p:txBody>
      </p:sp>
    </p:spTree>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jdelijke aanduiding voor voettekst 4"/>
          <p:cNvSpPr>
            <a:spLocks noGrp="1"/>
          </p:cNvSpPr>
          <p:nvPr>
            <p:ph type="ftr" sz="quarter" idx="11"/>
          </p:nvPr>
        </p:nvSpPr>
        <p:spPr/>
        <p:txBody>
          <a:bodyPr/>
          <a:lstStyle/>
          <a:p>
            <a:pPr>
              <a:defRPr/>
            </a:pPr>
            <a:r>
              <a:rPr lang="en-GB">
                <a:solidFill>
                  <a:schemeClr val="bg1">
                    <a:lumMod val="75000"/>
                  </a:schemeClr>
                </a:solidFill>
              </a:rPr>
              <a:t>B&amp;LdeJ</a:t>
            </a:r>
          </a:p>
        </p:txBody>
      </p:sp>
      <p:sp>
        <p:nvSpPr>
          <p:cNvPr id="6" name="Tijdelijke aanduiding voor dianummer 5"/>
          <p:cNvSpPr>
            <a:spLocks noGrp="1"/>
          </p:cNvSpPr>
          <p:nvPr>
            <p:ph type="sldNum" sz="quarter" idx="12"/>
          </p:nvPr>
        </p:nvSpPr>
        <p:spPr/>
        <p:txBody>
          <a:bodyPr/>
          <a:lstStyle/>
          <a:p>
            <a:pPr>
              <a:defRPr/>
            </a:pPr>
            <a:fld id="{11BD5EC1-8D2F-4610-8EC9-304B269C3C1D}" type="slidenum">
              <a:rPr lang="en-GB">
                <a:solidFill>
                  <a:schemeClr val="bg1">
                    <a:lumMod val="75000"/>
                  </a:schemeClr>
                </a:solidFill>
              </a:rPr>
              <a:pPr>
                <a:defRPr/>
              </a:pPr>
              <a:t>12</a:t>
            </a:fld>
            <a:endParaRPr lang="en-GB">
              <a:solidFill>
                <a:schemeClr val="bg1">
                  <a:lumMod val="75000"/>
                </a:schemeClr>
              </a:solidFill>
            </a:endParaRPr>
          </a:p>
        </p:txBody>
      </p:sp>
      <p:sp>
        <p:nvSpPr>
          <p:cNvPr id="14340" name="Rectangle 2"/>
          <p:cNvSpPr>
            <a:spLocks noGrp="1" noChangeArrowheads="1"/>
          </p:cNvSpPr>
          <p:nvPr>
            <p:ph type="title"/>
          </p:nvPr>
        </p:nvSpPr>
        <p:spPr>
          <a:xfrm>
            <a:off x="468313" y="228600"/>
            <a:ext cx="8207375" cy="1143000"/>
          </a:xfrm>
          <a:ln>
            <a:solidFill>
              <a:srgbClr val="FFFF00"/>
            </a:solidFill>
          </a:ln>
        </p:spPr>
        <p:txBody>
          <a:bodyPr/>
          <a:lstStyle/>
          <a:p>
            <a:pPr eaLnBrk="1" hangingPunct="1"/>
            <a:r>
              <a:rPr lang="nl-NL" sz="3200" dirty="0" smtClean="0">
                <a:solidFill>
                  <a:srgbClr val="FFFF00"/>
                </a:solidFill>
                <a:latin typeface="Arial" charset="0"/>
              </a:rPr>
              <a:t>Sellars exposes the ‘Myth of the </a:t>
            </a:r>
            <a:r>
              <a:rPr lang="nl-NL" sz="3200" i="1" dirty="0" smtClean="0">
                <a:solidFill>
                  <a:srgbClr val="FFFF00"/>
                </a:solidFill>
                <a:latin typeface="Arial" charset="0"/>
              </a:rPr>
              <a:t>Given</a:t>
            </a:r>
            <a:r>
              <a:rPr lang="nl-NL" sz="3200" dirty="0" smtClean="0">
                <a:solidFill>
                  <a:srgbClr val="FFFF00"/>
                </a:solidFill>
                <a:latin typeface="Arial" charset="0"/>
              </a:rPr>
              <a:t>’</a:t>
            </a:r>
            <a:endParaRPr lang="nl-NL" sz="3200" dirty="0" smtClean="0">
              <a:solidFill>
                <a:srgbClr val="FFFF00"/>
              </a:solidFill>
            </a:endParaRPr>
          </a:p>
        </p:txBody>
      </p:sp>
      <p:sp>
        <p:nvSpPr>
          <p:cNvPr id="14341" name="Rectangle 3"/>
          <p:cNvSpPr>
            <a:spLocks noGrp="1" noChangeArrowheads="1"/>
          </p:cNvSpPr>
          <p:nvPr>
            <p:ph type="body" idx="1"/>
          </p:nvPr>
        </p:nvSpPr>
        <p:spPr>
          <a:xfrm>
            <a:off x="533400" y="1752600"/>
            <a:ext cx="8142288" cy="3200400"/>
          </a:xfrm>
          <a:ln>
            <a:solidFill>
              <a:schemeClr val="bg1"/>
            </a:solidFill>
          </a:ln>
        </p:spPr>
        <p:txBody>
          <a:bodyPr/>
          <a:lstStyle/>
          <a:p>
            <a:pPr eaLnBrk="1" hangingPunct="1">
              <a:lnSpc>
                <a:spcPct val="90000"/>
              </a:lnSpc>
              <a:buFontTx/>
              <a:buNone/>
            </a:pPr>
            <a:r>
              <a:rPr lang="nl-NL" sz="2800" dirty="0" smtClean="0">
                <a:solidFill>
                  <a:schemeClr val="bg1"/>
                </a:solidFill>
                <a:latin typeface="Arial" charset="0"/>
              </a:rPr>
              <a:t>The myth implies:</a:t>
            </a:r>
          </a:p>
          <a:p>
            <a:pPr eaLnBrk="1" hangingPunct="1">
              <a:lnSpc>
                <a:spcPct val="90000"/>
              </a:lnSpc>
            </a:pPr>
            <a:r>
              <a:rPr lang="nl-NL" sz="2800" dirty="0" smtClean="0">
                <a:solidFill>
                  <a:schemeClr val="bg1"/>
                </a:solidFill>
                <a:latin typeface="Arial" charset="0"/>
              </a:rPr>
              <a:t>that we receive pure </a:t>
            </a:r>
            <a:r>
              <a:rPr lang="nl-NL" sz="2800" smtClean="0">
                <a:solidFill>
                  <a:schemeClr val="bg1"/>
                </a:solidFill>
                <a:latin typeface="Arial" charset="0"/>
              </a:rPr>
              <a:t>sense data;</a:t>
            </a:r>
            <a:endParaRPr lang="nl-NL" sz="2800" dirty="0" smtClean="0">
              <a:solidFill>
                <a:schemeClr val="bg1"/>
              </a:solidFill>
              <a:latin typeface="Arial" charset="0"/>
            </a:endParaRPr>
          </a:p>
          <a:p>
            <a:pPr eaLnBrk="1" hangingPunct="1">
              <a:lnSpc>
                <a:spcPct val="90000"/>
              </a:lnSpc>
            </a:pPr>
            <a:r>
              <a:rPr lang="nl-NL" sz="2800" dirty="0" smtClean="0">
                <a:solidFill>
                  <a:schemeClr val="bg1"/>
                </a:solidFill>
                <a:latin typeface="Arial" charset="0"/>
              </a:rPr>
              <a:t>that each individual has direct knowledge of, and has a priviledged access to these </a:t>
            </a:r>
            <a:r>
              <a:rPr lang="nl-NL" sz="2800" smtClean="0">
                <a:solidFill>
                  <a:schemeClr val="bg1"/>
                </a:solidFill>
                <a:latin typeface="Arial" charset="0"/>
              </a:rPr>
              <a:t>mental states;</a:t>
            </a:r>
            <a:endParaRPr lang="nl-NL" sz="2800" dirty="0" smtClean="0">
              <a:solidFill>
                <a:schemeClr val="bg1"/>
              </a:solidFill>
              <a:latin typeface="Arial" charset="0"/>
            </a:endParaRPr>
          </a:p>
          <a:p>
            <a:pPr eaLnBrk="1" hangingPunct="1">
              <a:lnSpc>
                <a:spcPct val="90000"/>
              </a:lnSpc>
            </a:pPr>
            <a:r>
              <a:rPr lang="nl-NL" sz="2800" dirty="0" smtClean="0">
                <a:solidFill>
                  <a:schemeClr val="bg1"/>
                </a:solidFill>
                <a:latin typeface="Arial" charset="0"/>
              </a:rPr>
              <a:t>that this introspective knowledge is indisputable</a:t>
            </a:r>
          </a:p>
          <a:p>
            <a:pPr eaLnBrk="1" hangingPunct="1">
              <a:lnSpc>
                <a:spcPct val="90000"/>
              </a:lnSpc>
              <a:buFontTx/>
              <a:buNone/>
            </a:pPr>
            <a:r>
              <a:rPr lang="nl-NL" sz="2800" smtClean="0">
                <a:solidFill>
                  <a:schemeClr val="bg1"/>
                </a:solidFill>
                <a:latin typeface="Arial" charset="0"/>
              </a:rPr>
              <a:t>	(this </a:t>
            </a:r>
            <a:r>
              <a:rPr lang="nl-NL" sz="2800" dirty="0" smtClean="0">
                <a:solidFill>
                  <a:schemeClr val="bg1"/>
                </a:solidFill>
                <a:latin typeface="Arial" charset="0"/>
              </a:rPr>
              <a:t>is called ‘1st person’ </a:t>
            </a:r>
            <a:r>
              <a:rPr lang="nl-NL" sz="2800" smtClean="0">
                <a:solidFill>
                  <a:schemeClr val="bg1"/>
                </a:solidFill>
                <a:latin typeface="Arial" charset="0"/>
              </a:rPr>
              <a:t>knowledge).</a:t>
            </a:r>
            <a:endParaRPr lang="nl-NL" sz="2800" dirty="0" smtClean="0">
              <a:solidFill>
                <a:schemeClr val="bg1"/>
              </a:solidFill>
              <a:latin typeface="Arial" charset="0"/>
            </a:endParaRPr>
          </a:p>
        </p:txBody>
      </p:sp>
      <p:sp>
        <p:nvSpPr>
          <p:cNvPr id="14342" name="Text Box 4"/>
          <p:cNvSpPr txBox="1">
            <a:spLocks noChangeArrowheads="1"/>
          </p:cNvSpPr>
          <p:nvPr/>
        </p:nvSpPr>
        <p:spPr bwMode="auto">
          <a:xfrm>
            <a:off x="539750" y="5084763"/>
            <a:ext cx="8135938" cy="955675"/>
          </a:xfrm>
          <a:prstGeom prst="rect">
            <a:avLst/>
          </a:prstGeom>
          <a:noFill/>
          <a:ln w="9525">
            <a:solidFill>
              <a:schemeClr val="bg1"/>
            </a:solidFill>
            <a:miter lim="800000"/>
            <a:headEnd/>
            <a:tailEnd/>
          </a:ln>
        </p:spPr>
        <p:txBody>
          <a:bodyPr>
            <a:spAutoFit/>
          </a:bodyPr>
          <a:lstStyle/>
          <a:p>
            <a:pPr algn="ctr" eaLnBrk="0" hangingPunct="0">
              <a:spcBef>
                <a:spcPct val="50000"/>
              </a:spcBef>
            </a:pPr>
            <a:r>
              <a:rPr lang="nl-NL" sz="2800">
                <a:solidFill>
                  <a:srgbClr val="FFFF66"/>
                </a:solidFill>
              </a:rPr>
              <a:t>Sellars: </a:t>
            </a:r>
            <a:r>
              <a:rPr lang="nl-NL" sz="2800" i="1">
                <a:solidFill>
                  <a:srgbClr val="FFFF66"/>
                </a:solidFill>
              </a:rPr>
              <a:t>this knowledge is a myth;</a:t>
            </a:r>
            <a:r>
              <a:rPr lang="nl-NL" sz="2800">
                <a:solidFill>
                  <a:srgbClr val="FFFF66"/>
                </a:solidFill>
              </a:rPr>
              <a:t> </a:t>
            </a:r>
            <a:r>
              <a:rPr lang="nl-NL" sz="2800" i="1">
                <a:solidFill>
                  <a:srgbClr val="FFFF66"/>
                </a:solidFill>
              </a:rPr>
              <a:t>there are no pure </a:t>
            </a:r>
            <a:r>
              <a:rPr lang="nl-NL" sz="2800" i="1" smtClean="0">
                <a:solidFill>
                  <a:srgbClr val="FFFF66"/>
                </a:solidFill>
              </a:rPr>
              <a:t>observations.</a:t>
            </a:r>
            <a:endParaRPr lang="nl-NL" sz="2800" i="1">
              <a:solidFill>
                <a:srgbClr val="FFFF66"/>
              </a:solidFill>
            </a:endParaRPr>
          </a:p>
        </p:txBody>
      </p:sp>
    </p:spTree>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jdelijke aanduiding voor voettekst 2"/>
          <p:cNvSpPr>
            <a:spLocks noGrp="1"/>
          </p:cNvSpPr>
          <p:nvPr>
            <p:ph type="ftr" sz="quarter" idx="11"/>
          </p:nvPr>
        </p:nvSpPr>
        <p:spPr/>
        <p:txBody>
          <a:bodyPr/>
          <a:lstStyle/>
          <a:p>
            <a:pPr>
              <a:defRPr/>
            </a:pPr>
            <a:r>
              <a:rPr lang="en-GB">
                <a:solidFill>
                  <a:schemeClr val="bg1">
                    <a:lumMod val="75000"/>
                  </a:schemeClr>
                </a:solidFill>
              </a:rPr>
              <a:t>B&amp;LdeJ</a:t>
            </a:r>
          </a:p>
        </p:txBody>
      </p:sp>
      <p:sp>
        <p:nvSpPr>
          <p:cNvPr id="5" name="Tijdelijke aanduiding voor dianummer 3"/>
          <p:cNvSpPr>
            <a:spLocks noGrp="1"/>
          </p:cNvSpPr>
          <p:nvPr>
            <p:ph type="sldNum" sz="quarter" idx="12"/>
          </p:nvPr>
        </p:nvSpPr>
        <p:spPr/>
        <p:txBody>
          <a:bodyPr/>
          <a:lstStyle/>
          <a:p>
            <a:pPr>
              <a:defRPr/>
            </a:pPr>
            <a:fld id="{E40FF728-71F2-44E3-8721-5D2B7AF4CACB}" type="slidenum">
              <a:rPr lang="en-GB">
                <a:solidFill>
                  <a:schemeClr val="bg1">
                    <a:lumMod val="75000"/>
                  </a:schemeClr>
                </a:solidFill>
              </a:rPr>
              <a:pPr>
                <a:defRPr/>
              </a:pPr>
              <a:t>13</a:t>
            </a:fld>
            <a:endParaRPr lang="en-GB">
              <a:solidFill>
                <a:schemeClr val="bg1">
                  <a:lumMod val="75000"/>
                </a:schemeClr>
              </a:solidFill>
            </a:endParaRPr>
          </a:p>
        </p:txBody>
      </p:sp>
      <p:sp>
        <p:nvSpPr>
          <p:cNvPr id="15364" name="Rectangle 2"/>
          <p:cNvSpPr>
            <a:spLocks noGrp="1" noChangeArrowheads="1"/>
          </p:cNvSpPr>
          <p:nvPr>
            <p:ph type="title" idx="4294967295"/>
          </p:nvPr>
        </p:nvSpPr>
        <p:spPr>
          <a:xfrm>
            <a:off x="609600" y="188913"/>
            <a:ext cx="8139113" cy="838200"/>
          </a:xfrm>
          <a:ln>
            <a:solidFill>
              <a:srgbClr val="FFFF00"/>
            </a:solidFill>
          </a:ln>
        </p:spPr>
        <p:txBody>
          <a:bodyPr/>
          <a:lstStyle/>
          <a:p>
            <a:pPr eaLnBrk="1" hangingPunct="1"/>
            <a:r>
              <a:rPr lang="nl-NL" sz="3200" smtClean="0">
                <a:solidFill>
                  <a:srgbClr val="FFFF00"/>
                </a:solidFill>
                <a:latin typeface="Arial" charset="0"/>
              </a:rPr>
              <a:t>Quine: epistemic holism</a:t>
            </a:r>
            <a:endParaRPr lang="nl-NL" sz="3200" smtClean="0">
              <a:solidFill>
                <a:srgbClr val="FFFF00"/>
              </a:solidFill>
            </a:endParaRPr>
          </a:p>
        </p:txBody>
      </p:sp>
      <p:sp>
        <p:nvSpPr>
          <p:cNvPr id="15365" name="Rectangle 3"/>
          <p:cNvSpPr>
            <a:spLocks noGrp="1" noChangeArrowheads="1"/>
          </p:cNvSpPr>
          <p:nvPr>
            <p:ph type="body" idx="4294967295"/>
          </p:nvPr>
        </p:nvSpPr>
        <p:spPr>
          <a:xfrm>
            <a:off x="611188" y="1125538"/>
            <a:ext cx="8208962" cy="5111750"/>
          </a:xfrm>
          <a:ln>
            <a:solidFill>
              <a:schemeClr val="bg1"/>
            </a:solidFill>
          </a:ln>
        </p:spPr>
        <p:txBody>
          <a:bodyPr/>
          <a:lstStyle/>
          <a:p>
            <a:pPr eaLnBrk="1" hangingPunct="1">
              <a:lnSpc>
                <a:spcPct val="120000"/>
              </a:lnSpc>
            </a:pPr>
            <a:r>
              <a:rPr lang="nl-NL" sz="2800" smtClean="0">
                <a:solidFill>
                  <a:schemeClr val="bg1"/>
                </a:solidFill>
                <a:latin typeface="Arial" charset="0"/>
              </a:rPr>
              <a:t>A single observation statement does not reflect a single state of affairs; it is not verifiable in isolation.</a:t>
            </a:r>
          </a:p>
          <a:p>
            <a:pPr eaLnBrk="1" hangingPunct="1">
              <a:lnSpc>
                <a:spcPct val="130000"/>
              </a:lnSpc>
            </a:pPr>
            <a:r>
              <a:rPr lang="nl-NL" sz="2800" smtClean="0">
                <a:solidFill>
                  <a:schemeClr val="bg1"/>
                </a:solidFill>
                <a:latin typeface="Arial" charset="0"/>
              </a:rPr>
              <a:t>Observation statements are part of whole networks of beliefs, of whole theories: hence, they are only meaningful in the context of a theory.</a:t>
            </a:r>
          </a:p>
          <a:p>
            <a:pPr eaLnBrk="1" hangingPunct="1">
              <a:lnSpc>
                <a:spcPct val="130000"/>
              </a:lnSpc>
            </a:pPr>
            <a:r>
              <a:rPr lang="nl-NL" sz="2800" smtClean="0">
                <a:solidFill>
                  <a:schemeClr val="bg1"/>
                </a:solidFill>
                <a:latin typeface="Arial" charset="0"/>
              </a:rPr>
              <a:t>There is no sharp distinction between empirical and theoretical statements.</a:t>
            </a:r>
          </a:p>
        </p:txBody>
      </p:sp>
    </p:spTree>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jdelijke aanduiding voor voettekst 2"/>
          <p:cNvSpPr>
            <a:spLocks noGrp="1"/>
          </p:cNvSpPr>
          <p:nvPr>
            <p:ph type="ftr" sz="quarter" idx="11"/>
          </p:nvPr>
        </p:nvSpPr>
        <p:spPr/>
        <p:txBody>
          <a:bodyPr/>
          <a:lstStyle/>
          <a:p>
            <a:pPr>
              <a:defRPr/>
            </a:pPr>
            <a:r>
              <a:rPr lang="en-GB">
                <a:solidFill>
                  <a:schemeClr val="bg1">
                    <a:lumMod val="75000"/>
                  </a:schemeClr>
                </a:solidFill>
              </a:rPr>
              <a:t>B&amp;LdeJ</a:t>
            </a:r>
          </a:p>
        </p:txBody>
      </p:sp>
      <p:sp>
        <p:nvSpPr>
          <p:cNvPr id="10" name="Tijdelijke aanduiding voor dianummer 3"/>
          <p:cNvSpPr>
            <a:spLocks noGrp="1"/>
          </p:cNvSpPr>
          <p:nvPr>
            <p:ph type="sldNum" sz="quarter" idx="12"/>
          </p:nvPr>
        </p:nvSpPr>
        <p:spPr/>
        <p:txBody>
          <a:bodyPr/>
          <a:lstStyle/>
          <a:p>
            <a:pPr>
              <a:defRPr/>
            </a:pPr>
            <a:fld id="{17BE6DE6-56CF-42BD-BA28-CCE3F940A707}" type="slidenum">
              <a:rPr lang="en-GB">
                <a:solidFill>
                  <a:schemeClr val="bg1">
                    <a:lumMod val="75000"/>
                  </a:schemeClr>
                </a:solidFill>
              </a:rPr>
              <a:pPr>
                <a:defRPr/>
              </a:pPr>
              <a:t>14</a:t>
            </a:fld>
            <a:endParaRPr lang="en-GB">
              <a:solidFill>
                <a:schemeClr val="bg1">
                  <a:lumMod val="75000"/>
                </a:schemeClr>
              </a:solidFill>
            </a:endParaRPr>
          </a:p>
        </p:txBody>
      </p:sp>
      <p:sp>
        <p:nvSpPr>
          <p:cNvPr id="16388" name="AutoShape 2"/>
          <p:cNvSpPr>
            <a:spLocks noChangeArrowheads="1"/>
          </p:cNvSpPr>
          <p:nvPr/>
        </p:nvSpPr>
        <p:spPr bwMode="auto">
          <a:xfrm>
            <a:off x="1727200" y="260350"/>
            <a:ext cx="7416800" cy="2062163"/>
          </a:xfrm>
          <a:prstGeom prst="roundRect">
            <a:avLst>
              <a:gd name="adj" fmla="val 16667"/>
            </a:avLst>
          </a:prstGeom>
          <a:solidFill>
            <a:srgbClr val="000099"/>
          </a:solidFill>
          <a:ln w="9525">
            <a:solidFill>
              <a:schemeClr val="bg1"/>
            </a:solidFill>
            <a:round/>
            <a:headEnd/>
            <a:tailEnd/>
          </a:ln>
        </p:spPr>
        <p:txBody>
          <a:bodyPr wrap="none" anchor="ctr"/>
          <a:lstStyle/>
          <a:p>
            <a:pPr algn="ctr" eaLnBrk="0" hangingPunct="0"/>
            <a:r>
              <a:rPr lang="nl-NL" sz="2800" dirty="0"/>
              <a:t>Wittgenstein </a:t>
            </a:r>
            <a:r>
              <a:rPr lang="nl-NL" sz="2800" dirty="0" smtClean="0"/>
              <a:t>‘I’ </a:t>
            </a:r>
            <a:r>
              <a:rPr lang="nl-NL" sz="2800" dirty="0"/>
              <a:t>( </a:t>
            </a:r>
            <a:r>
              <a:rPr lang="nl-NL" sz="2800" i="1" dirty="0"/>
              <a:t>Tractatus</a:t>
            </a:r>
            <a:r>
              <a:rPr lang="nl-NL" sz="2800" dirty="0"/>
              <a:t>,1921) </a:t>
            </a:r>
          </a:p>
          <a:p>
            <a:pPr algn="ctr" eaLnBrk="0" hangingPunct="0"/>
            <a:r>
              <a:rPr lang="nl-NL" sz="2800" i="1" dirty="0"/>
              <a:t>picture theory</a:t>
            </a:r>
            <a:r>
              <a:rPr lang="nl-NL" sz="2800" dirty="0"/>
              <a:t>: language </a:t>
            </a:r>
          </a:p>
          <a:p>
            <a:pPr algn="ctr" eaLnBrk="0" hangingPunct="0"/>
            <a:r>
              <a:rPr lang="nl-NL" sz="2800" dirty="0"/>
              <a:t>refers to reality by means </a:t>
            </a:r>
          </a:p>
          <a:p>
            <a:pPr algn="ctr" eaLnBrk="0" hangingPunct="0"/>
            <a:r>
              <a:rPr lang="nl-NL" sz="2800" dirty="0"/>
              <a:t>of isomorphic logical structure,</a:t>
            </a:r>
          </a:p>
          <a:p>
            <a:pPr algn="ctr" eaLnBrk="0" hangingPunct="0"/>
            <a:r>
              <a:rPr lang="nl-NL" sz="2800" dirty="0"/>
              <a:t>meaning </a:t>
            </a:r>
            <a:r>
              <a:rPr lang="nl-NL" sz="2800"/>
              <a:t>is </a:t>
            </a:r>
            <a:r>
              <a:rPr lang="nl-NL" sz="2800" smtClean="0"/>
              <a:t>reference.</a:t>
            </a:r>
            <a:endParaRPr lang="nl-NL" sz="2800" dirty="0">
              <a:latin typeface="Times New Roman" pitchFamily="18" charset="0"/>
            </a:endParaRPr>
          </a:p>
        </p:txBody>
      </p:sp>
      <p:sp>
        <p:nvSpPr>
          <p:cNvPr id="16389" name="AutoShape 3"/>
          <p:cNvSpPr>
            <a:spLocks noChangeArrowheads="1"/>
          </p:cNvSpPr>
          <p:nvPr/>
        </p:nvSpPr>
        <p:spPr bwMode="auto">
          <a:xfrm>
            <a:off x="533400" y="2492375"/>
            <a:ext cx="8077200" cy="2536825"/>
          </a:xfrm>
          <a:prstGeom prst="roundRect">
            <a:avLst>
              <a:gd name="adj" fmla="val 42190"/>
            </a:avLst>
          </a:prstGeom>
          <a:noFill/>
          <a:ln w="9525">
            <a:solidFill>
              <a:schemeClr val="bg1"/>
            </a:solidFill>
            <a:round/>
            <a:headEnd/>
            <a:tailEnd/>
          </a:ln>
        </p:spPr>
        <p:txBody>
          <a:bodyPr wrap="none" anchor="ctr"/>
          <a:lstStyle/>
          <a:p>
            <a:pPr algn="ctr" eaLnBrk="0" hangingPunct="0"/>
            <a:r>
              <a:rPr lang="nl-NL" sz="2800" dirty="0"/>
              <a:t>Wittgenstein </a:t>
            </a:r>
            <a:r>
              <a:rPr lang="nl-NL" sz="2800" dirty="0" smtClean="0"/>
              <a:t>‘II’ </a:t>
            </a:r>
            <a:r>
              <a:rPr lang="nl-NL" sz="2800" dirty="0"/>
              <a:t>(</a:t>
            </a:r>
            <a:r>
              <a:rPr lang="nl-NL" sz="2800" i="1" dirty="0"/>
              <a:t>Phil. Investigations, </a:t>
            </a:r>
            <a:r>
              <a:rPr lang="nl-NL" sz="2800" dirty="0"/>
              <a:t>1953):</a:t>
            </a:r>
          </a:p>
          <a:p>
            <a:pPr algn="ctr" eaLnBrk="0" hangingPunct="0"/>
            <a:r>
              <a:rPr lang="nl-NL" sz="2800" dirty="0" smtClean="0"/>
              <a:t>language </a:t>
            </a:r>
            <a:r>
              <a:rPr lang="nl-NL" sz="2800" dirty="0"/>
              <a:t>utterance is part of a whole </a:t>
            </a:r>
          </a:p>
          <a:p>
            <a:pPr algn="ctr" eaLnBrk="0" hangingPunct="0"/>
            <a:r>
              <a:rPr lang="nl-NL" sz="2800" dirty="0"/>
              <a:t>system of language: </a:t>
            </a:r>
            <a:r>
              <a:rPr lang="nl-NL" sz="2800" b="1" i="1" dirty="0"/>
              <a:t>language game</a:t>
            </a:r>
            <a:r>
              <a:rPr lang="nl-NL" sz="2800" dirty="0"/>
              <a:t> </a:t>
            </a:r>
          </a:p>
          <a:p>
            <a:pPr algn="ctr" eaLnBrk="0" hangingPunct="0"/>
            <a:r>
              <a:rPr lang="nl-NL" sz="2800" dirty="0"/>
              <a:t> </a:t>
            </a:r>
            <a:r>
              <a:rPr lang="nl-NL" sz="2800" dirty="0" smtClean="0"/>
              <a:t>(‘</a:t>
            </a:r>
            <a:r>
              <a:rPr lang="nl-NL" sz="2800" i="1" dirty="0" smtClean="0"/>
              <a:t>an </a:t>
            </a:r>
            <a:r>
              <a:rPr lang="nl-NL" sz="2800" i="1" dirty="0"/>
              <a:t>activity, or form of </a:t>
            </a:r>
            <a:r>
              <a:rPr lang="nl-NL" sz="2800" i="1" dirty="0" smtClean="0"/>
              <a:t>life’</a:t>
            </a:r>
            <a:r>
              <a:rPr lang="nl-NL" sz="2800" dirty="0" smtClean="0"/>
              <a:t>);</a:t>
            </a:r>
            <a:endParaRPr lang="nl-NL" sz="2800" dirty="0"/>
          </a:p>
          <a:p>
            <a:pPr algn="ctr" eaLnBrk="0" hangingPunct="0"/>
            <a:r>
              <a:rPr lang="nl-NL" sz="2800" dirty="0"/>
              <a:t> </a:t>
            </a:r>
            <a:r>
              <a:rPr lang="nl-NL" sz="2800" dirty="0" smtClean="0"/>
              <a:t>‘</a:t>
            </a:r>
            <a:r>
              <a:rPr lang="nl-NL" sz="2800" i="1" dirty="0" smtClean="0"/>
              <a:t>meaning </a:t>
            </a:r>
            <a:r>
              <a:rPr lang="nl-NL" sz="2800" i="1" dirty="0"/>
              <a:t>is </a:t>
            </a:r>
            <a:r>
              <a:rPr lang="nl-NL" sz="2800" i="1" dirty="0" smtClean="0"/>
              <a:t>use’</a:t>
            </a:r>
            <a:r>
              <a:rPr lang="nl-NL" sz="2800" dirty="0" smtClean="0"/>
              <a:t>: </a:t>
            </a:r>
            <a:endParaRPr lang="nl-NL" sz="2800" dirty="0"/>
          </a:p>
          <a:p>
            <a:pPr algn="ctr" eaLnBrk="0" hangingPunct="0"/>
            <a:r>
              <a:rPr lang="nl-NL" sz="2800" dirty="0"/>
              <a:t>importance of </a:t>
            </a:r>
            <a:r>
              <a:rPr lang="nl-NL" sz="2800"/>
              <a:t>social </a:t>
            </a:r>
            <a:r>
              <a:rPr lang="nl-NL" sz="2800" smtClean="0"/>
              <a:t>context.</a:t>
            </a:r>
            <a:endParaRPr lang="nl-NL" sz="2800" dirty="0">
              <a:latin typeface="Times New Roman" pitchFamily="18" charset="0"/>
            </a:endParaRPr>
          </a:p>
        </p:txBody>
      </p:sp>
      <p:sp>
        <p:nvSpPr>
          <p:cNvPr id="16390" name="Oval 4"/>
          <p:cNvSpPr>
            <a:spLocks noChangeArrowheads="1"/>
          </p:cNvSpPr>
          <p:nvPr/>
        </p:nvSpPr>
        <p:spPr bwMode="auto">
          <a:xfrm>
            <a:off x="914400" y="5105400"/>
            <a:ext cx="3276600" cy="1524000"/>
          </a:xfrm>
          <a:prstGeom prst="ellipse">
            <a:avLst/>
          </a:prstGeom>
          <a:noFill/>
          <a:ln w="9525">
            <a:solidFill>
              <a:schemeClr val="bg1"/>
            </a:solidFill>
            <a:round/>
            <a:headEnd/>
            <a:tailEnd/>
          </a:ln>
        </p:spPr>
        <p:txBody>
          <a:bodyPr wrap="none" anchor="ctr"/>
          <a:lstStyle/>
          <a:p>
            <a:pPr algn="ctr" eaLnBrk="0" hangingPunct="0"/>
            <a:r>
              <a:rPr lang="nl-NL" b="1" smtClean="0">
                <a:solidFill>
                  <a:srgbClr val="FFFF66"/>
                </a:solidFill>
              </a:rPr>
              <a:t>Relativism</a:t>
            </a:r>
            <a:endParaRPr lang="nl-NL" b="1">
              <a:solidFill>
                <a:srgbClr val="FFFF66"/>
              </a:solidFill>
            </a:endParaRPr>
          </a:p>
          <a:p>
            <a:pPr algn="ctr" eaLnBrk="0" hangingPunct="0"/>
            <a:r>
              <a:rPr lang="nl-NL"/>
              <a:t>truth depends</a:t>
            </a:r>
          </a:p>
          <a:p>
            <a:pPr algn="ctr" eaLnBrk="0" hangingPunct="0"/>
            <a:r>
              <a:rPr lang="nl-NL"/>
              <a:t>on user</a:t>
            </a:r>
          </a:p>
        </p:txBody>
      </p:sp>
      <p:cxnSp>
        <p:nvCxnSpPr>
          <p:cNvPr id="16391" name="AutoShape 5"/>
          <p:cNvCxnSpPr>
            <a:cxnSpLocks noChangeShapeType="1"/>
            <a:stCxn id="16389" idx="1"/>
            <a:endCxn id="16390" idx="2"/>
          </p:cNvCxnSpPr>
          <p:nvPr/>
        </p:nvCxnSpPr>
        <p:spPr bwMode="auto">
          <a:xfrm rot="10800000" flipH="1" flipV="1">
            <a:off x="533400" y="3760788"/>
            <a:ext cx="381000" cy="2106612"/>
          </a:xfrm>
          <a:prstGeom prst="bentConnector3">
            <a:avLst>
              <a:gd name="adj1" fmla="val -60000"/>
            </a:avLst>
          </a:prstGeom>
          <a:noFill/>
          <a:ln w="57150">
            <a:solidFill>
              <a:schemeClr val="bg1"/>
            </a:solidFill>
            <a:miter lim="800000"/>
            <a:headEnd/>
            <a:tailEnd type="triangle" w="med" len="med"/>
          </a:ln>
        </p:spPr>
      </p:cxnSp>
      <p:sp>
        <p:nvSpPr>
          <p:cNvPr id="16392" name="Oval 6"/>
          <p:cNvSpPr>
            <a:spLocks noChangeArrowheads="1"/>
          </p:cNvSpPr>
          <p:nvPr/>
        </p:nvSpPr>
        <p:spPr bwMode="auto">
          <a:xfrm>
            <a:off x="4716463" y="5105400"/>
            <a:ext cx="3284537" cy="1524000"/>
          </a:xfrm>
          <a:prstGeom prst="ellipse">
            <a:avLst/>
          </a:prstGeom>
          <a:noFill/>
          <a:ln w="9525">
            <a:solidFill>
              <a:schemeClr val="bg1"/>
            </a:solidFill>
            <a:round/>
            <a:headEnd/>
            <a:tailEnd/>
          </a:ln>
        </p:spPr>
        <p:txBody>
          <a:bodyPr wrap="none" anchor="ctr"/>
          <a:lstStyle/>
          <a:p>
            <a:pPr algn="ctr" eaLnBrk="0" hangingPunct="0"/>
            <a:r>
              <a:rPr lang="nl-NL" b="1" smtClean="0">
                <a:solidFill>
                  <a:srgbClr val="FFFF66"/>
                </a:solidFill>
              </a:rPr>
              <a:t>Pragmatism</a:t>
            </a:r>
            <a:endParaRPr lang="nl-NL" b="1">
              <a:solidFill>
                <a:srgbClr val="FFFF66"/>
              </a:solidFill>
            </a:endParaRPr>
          </a:p>
          <a:p>
            <a:pPr algn="ctr" eaLnBrk="0" hangingPunct="0"/>
            <a:r>
              <a:rPr lang="nl-NL"/>
              <a:t>truth is what works</a:t>
            </a:r>
          </a:p>
        </p:txBody>
      </p:sp>
      <p:cxnSp>
        <p:nvCxnSpPr>
          <p:cNvPr id="16393" name="AutoShape 7"/>
          <p:cNvCxnSpPr>
            <a:cxnSpLocks noChangeShapeType="1"/>
            <a:stCxn id="16389" idx="3"/>
            <a:endCxn id="16392" idx="6"/>
          </p:cNvCxnSpPr>
          <p:nvPr/>
        </p:nvCxnSpPr>
        <p:spPr bwMode="auto">
          <a:xfrm flipH="1">
            <a:off x="8001000" y="3760788"/>
            <a:ext cx="609600" cy="2106612"/>
          </a:xfrm>
          <a:prstGeom prst="bentConnector3">
            <a:avLst>
              <a:gd name="adj1" fmla="val -37500"/>
            </a:avLst>
          </a:prstGeom>
          <a:noFill/>
          <a:ln w="57150">
            <a:solidFill>
              <a:schemeClr val="bg1"/>
            </a:solidFill>
            <a:miter lim="800000"/>
            <a:headEnd/>
            <a:tailEnd type="triangle" w="med" len="med"/>
          </a:ln>
        </p:spPr>
      </p:cxn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jdelijke aanduiding voor voettekst 2"/>
          <p:cNvSpPr>
            <a:spLocks noGrp="1"/>
          </p:cNvSpPr>
          <p:nvPr>
            <p:ph type="ftr" sz="quarter" idx="11"/>
          </p:nvPr>
        </p:nvSpPr>
        <p:spPr/>
        <p:txBody>
          <a:bodyPr/>
          <a:lstStyle/>
          <a:p>
            <a:pPr>
              <a:defRPr/>
            </a:pPr>
            <a:r>
              <a:rPr lang="en-GB">
                <a:solidFill>
                  <a:schemeClr val="bg1">
                    <a:lumMod val="75000"/>
                  </a:schemeClr>
                </a:solidFill>
              </a:rPr>
              <a:t>B&amp;LdeJ</a:t>
            </a:r>
          </a:p>
        </p:txBody>
      </p:sp>
      <p:sp>
        <p:nvSpPr>
          <p:cNvPr id="6" name="Tijdelijke aanduiding voor dianummer 3"/>
          <p:cNvSpPr>
            <a:spLocks noGrp="1"/>
          </p:cNvSpPr>
          <p:nvPr>
            <p:ph type="sldNum" sz="quarter" idx="12"/>
          </p:nvPr>
        </p:nvSpPr>
        <p:spPr/>
        <p:txBody>
          <a:bodyPr/>
          <a:lstStyle/>
          <a:p>
            <a:pPr>
              <a:defRPr/>
            </a:pPr>
            <a:fld id="{0075FDC6-0CC4-4A7F-B230-2576CAF604D0}" type="slidenum">
              <a:rPr lang="en-GB">
                <a:solidFill>
                  <a:schemeClr val="bg1">
                    <a:lumMod val="75000"/>
                  </a:schemeClr>
                </a:solidFill>
              </a:rPr>
              <a:pPr>
                <a:defRPr/>
              </a:pPr>
              <a:t>15</a:t>
            </a:fld>
            <a:endParaRPr lang="en-GB">
              <a:solidFill>
                <a:schemeClr val="bg1">
                  <a:lumMod val="75000"/>
                </a:schemeClr>
              </a:solidFill>
            </a:endParaRPr>
          </a:p>
        </p:txBody>
      </p:sp>
      <p:graphicFrame>
        <p:nvGraphicFramePr>
          <p:cNvPr id="1026" name="Object 2"/>
          <p:cNvGraphicFramePr>
            <a:graphicFrameLocks noChangeAspect="1"/>
          </p:cNvGraphicFramePr>
          <p:nvPr/>
        </p:nvGraphicFramePr>
        <p:xfrm>
          <a:off x="2362200" y="3505200"/>
          <a:ext cx="4738688" cy="1006475"/>
        </p:xfrm>
        <a:graphic>
          <a:graphicData uri="http://schemas.openxmlformats.org/presentationml/2006/ole">
            <p:oleObj spid="_x0000_s1026" name="Clip" r:id="rId4" imgW="848160" imgH="172800" progId="">
              <p:embed/>
            </p:oleObj>
          </a:graphicData>
        </a:graphic>
      </p:graphicFrame>
      <p:sp>
        <p:nvSpPr>
          <p:cNvPr id="1029" name="Text Box 3"/>
          <p:cNvSpPr txBox="1">
            <a:spLocks noChangeArrowheads="1"/>
          </p:cNvSpPr>
          <p:nvPr/>
        </p:nvSpPr>
        <p:spPr bwMode="auto">
          <a:xfrm>
            <a:off x="919163" y="682625"/>
            <a:ext cx="7185025" cy="1563688"/>
          </a:xfrm>
          <a:prstGeom prst="rect">
            <a:avLst/>
          </a:prstGeom>
          <a:noFill/>
          <a:ln w="9525">
            <a:solidFill>
              <a:schemeClr val="bg1"/>
            </a:solidFill>
            <a:miter lim="800000"/>
            <a:headEnd/>
            <a:tailEnd/>
          </a:ln>
        </p:spPr>
        <p:txBody>
          <a:bodyPr wrap="none">
            <a:spAutoFit/>
          </a:bodyPr>
          <a:lstStyle/>
          <a:p>
            <a:pPr algn="ctr" eaLnBrk="0" hangingPunct="0"/>
            <a:r>
              <a:rPr lang="nl-NL" sz="3200" dirty="0"/>
              <a:t>Hanson (</a:t>
            </a:r>
            <a:r>
              <a:rPr lang="nl-NL" sz="3200" i="1" dirty="0"/>
              <a:t>Patterns of Discovery, </a:t>
            </a:r>
            <a:r>
              <a:rPr lang="nl-NL" sz="3200" dirty="0"/>
              <a:t>1958): </a:t>
            </a:r>
          </a:p>
          <a:p>
            <a:pPr algn="ctr" eaLnBrk="0" hangingPunct="0"/>
            <a:r>
              <a:rPr lang="nl-NL" sz="3200" dirty="0" smtClean="0"/>
              <a:t>‘theory ladenness’ </a:t>
            </a:r>
            <a:r>
              <a:rPr lang="nl-NL" sz="3200" dirty="0"/>
              <a:t>of observations:</a:t>
            </a:r>
          </a:p>
          <a:p>
            <a:pPr algn="ctr" eaLnBrk="0" hangingPunct="0"/>
            <a:r>
              <a:rPr lang="nl-NL" sz="3200" dirty="0"/>
              <a:t> </a:t>
            </a:r>
            <a:r>
              <a:rPr lang="nl-NL" sz="3200" dirty="0" smtClean="0"/>
              <a:t>‘</a:t>
            </a:r>
            <a:r>
              <a:rPr lang="nl-NL" sz="3200" i="1" dirty="0" smtClean="0"/>
              <a:t>to </a:t>
            </a:r>
            <a:r>
              <a:rPr lang="nl-NL" sz="3200" i="1" dirty="0"/>
              <a:t>see</a:t>
            </a:r>
            <a:r>
              <a:rPr lang="nl-NL" sz="3200" dirty="0"/>
              <a:t> </a:t>
            </a:r>
            <a:r>
              <a:rPr lang="nl-NL" sz="3200" i="1" dirty="0"/>
              <a:t>is: to see </a:t>
            </a:r>
            <a:r>
              <a:rPr lang="nl-NL" sz="3200" i="1" dirty="0" smtClean="0"/>
              <a:t>as’</a:t>
            </a:r>
            <a:endParaRPr lang="nl-NL" sz="3200" b="1" dirty="0">
              <a:latin typeface="Times New Roman" pitchFamily="18" charset="0"/>
            </a:endParaRPr>
          </a:p>
        </p:txBody>
      </p:sp>
      <p:sp>
        <p:nvSpPr>
          <p:cNvPr id="1030" name="Text Box 5"/>
          <p:cNvSpPr txBox="1">
            <a:spLocks noChangeArrowheads="1"/>
          </p:cNvSpPr>
          <p:nvPr/>
        </p:nvSpPr>
        <p:spPr bwMode="auto">
          <a:xfrm>
            <a:off x="2771775" y="4868863"/>
            <a:ext cx="3054350" cy="519112"/>
          </a:xfrm>
          <a:prstGeom prst="rect">
            <a:avLst/>
          </a:prstGeom>
          <a:noFill/>
          <a:ln w="9525">
            <a:noFill/>
            <a:miter lim="800000"/>
            <a:headEnd/>
            <a:tailEnd/>
          </a:ln>
        </p:spPr>
        <p:txBody>
          <a:bodyPr wrap="none">
            <a:spAutoFit/>
          </a:bodyPr>
          <a:lstStyle/>
          <a:p>
            <a:r>
              <a:rPr lang="en-GB" sz="2800"/>
              <a:t>What do you see?</a:t>
            </a:r>
          </a:p>
        </p:txBody>
      </p:sp>
    </p:spTree>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jdelijke aanduiding voor voettekst 5"/>
          <p:cNvSpPr>
            <a:spLocks noGrp="1"/>
          </p:cNvSpPr>
          <p:nvPr>
            <p:ph type="ftr" sz="quarter" idx="11"/>
          </p:nvPr>
        </p:nvSpPr>
        <p:spPr/>
        <p:txBody>
          <a:bodyPr/>
          <a:lstStyle/>
          <a:p>
            <a:pPr>
              <a:defRPr/>
            </a:pPr>
            <a:r>
              <a:rPr lang="en-GB"/>
              <a:t>B&amp;LdeJ</a:t>
            </a:r>
          </a:p>
        </p:txBody>
      </p:sp>
      <p:sp>
        <p:nvSpPr>
          <p:cNvPr id="13" name="Tijdelijke aanduiding voor dianummer 6"/>
          <p:cNvSpPr>
            <a:spLocks noGrp="1"/>
          </p:cNvSpPr>
          <p:nvPr>
            <p:ph type="sldNum" sz="quarter" idx="12"/>
          </p:nvPr>
        </p:nvSpPr>
        <p:spPr/>
        <p:txBody>
          <a:bodyPr/>
          <a:lstStyle/>
          <a:p>
            <a:pPr>
              <a:defRPr/>
            </a:pPr>
            <a:fld id="{E31BA9BD-F7ED-4B1D-9A00-79CE183F5C58}" type="slidenum">
              <a:rPr lang="en-GB"/>
              <a:pPr>
                <a:defRPr/>
              </a:pPr>
              <a:t>16</a:t>
            </a:fld>
            <a:endParaRPr lang="en-GB"/>
          </a:p>
        </p:txBody>
      </p:sp>
      <p:sp>
        <p:nvSpPr>
          <p:cNvPr id="17412" name="Rectangle 3"/>
          <p:cNvSpPr>
            <a:spLocks noGrp="1" noChangeArrowheads="1"/>
          </p:cNvSpPr>
          <p:nvPr>
            <p:ph type="body" sz="half" idx="1"/>
          </p:nvPr>
        </p:nvSpPr>
        <p:spPr>
          <a:xfrm>
            <a:off x="468312" y="2205038"/>
            <a:ext cx="6047903" cy="2951162"/>
          </a:xfrm>
        </p:spPr>
        <p:txBody>
          <a:bodyPr/>
          <a:lstStyle/>
          <a:p>
            <a:pPr eaLnBrk="1" hangingPunct="1">
              <a:buFontTx/>
              <a:buNone/>
            </a:pPr>
            <a:r>
              <a:rPr lang="nl-NL" sz="2400" i="1" dirty="0" smtClean="0">
                <a:solidFill>
                  <a:srgbClr val="FFFF66"/>
                </a:solidFill>
                <a:latin typeface="Arial" charset="0"/>
              </a:rPr>
              <a:t>No separation of observation and theory: ‘seeing as’, intrepreted </a:t>
            </a:r>
            <a:r>
              <a:rPr lang="nl-NL" sz="2400" i="1" smtClean="0">
                <a:solidFill>
                  <a:srgbClr val="FFFF66"/>
                </a:solidFill>
                <a:latin typeface="Arial" charset="0"/>
              </a:rPr>
              <a:t>through theory.</a:t>
            </a:r>
            <a:endParaRPr lang="nl-NL" sz="2400" i="1" dirty="0" smtClean="0">
              <a:solidFill>
                <a:srgbClr val="FFFF66"/>
              </a:solidFill>
              <a:latin typeface="Arial" charset="0"/>
            </a:endParaRPr>
          </a:p>
          <a:p>
            <a:pPr eaLnBrk="1" hangingPunct="1">
              <a:buFontTx/>
              <a:buNone/>
            </a:pPr>
            <a:r>
              <a:rPr lang="nl-NL" sz="2400" dirty="0" smtClean="0">
                <a:solidFill>
                  <a:schemeClr val="bg1"/>
                </a:solidFill>
                <a:latin typeface="Arial" charset="0"/>
              </a:rPr>
              <a:t>Two astronomers watching the same sunrise see </a:t>
            </a:r>
            <a:r>
              <a:rPr lang="nl-NL" sz="2400" smtClean="0">
                <a:solidFill>
                  <a:schemeClr val="bg1"/>
                </a:solidFill>
                <a:latin typeface="Arial" charset="0"/>
              </a:rPr>
              <a:t>different things:</a:t>
            </a:r>
            <a:endParaRPr lang="nl-NL" sz="2400" dirty="0" smtClean="0">
              <a:solidFill>
                <a:schemeClr val="bg1"/>
              </a:solidFill>
              <a:latin typeface="Arial" charset="0"/>
            </a:endParaRPr>
          </a:p>
          <a:p>
            <a:pPr eaLnBrk="1" hangingPunct="1">
              <a:buFontTx/>
              <a:buNone/>
            </a:pPr>
            <a:r>
              <a:rPr lang="nl-NL" sz="2400" dirty="0" smtClean="0">
                <a:solidFill>
                  <a:schemeClr val="bg1"/>
                </a:solidFill>
                <a:latin typeface="Arial" charset="0"/>
              </a:rPr>
              <a:t>Tycho Brahe (geocentric view): </a:t>
            </a:r>
            <a:r>
              <a:rPr lang="nl-NL" sz="2400" smtClean="0">
                <a:solidFill>
                  <a:schemeClr val="bg1"/>
                </a:solidFill>
                <a:latin typeface="Arial" charset="0"/>
              </a:rPr>
              <a:t>sun rises.</a:t>
            </a:r>
            <a:endParaRPr lang="nl-NL" sz="2400" dirty="0" smtClean="0">
              <a:solidFill>
                <a:schemeClr val="bg1"/>
              </a:solidFill>
              <a:latin typeface="Arial" charset="0"/>
            </a:endParaRPr>
          </a:p>
          <a:p>
            <a:pPr eaLnBrk="1" hangingPunct="1">
              <a:buFontTx/>
              <a:buNone/>
            </a:pPr>
            <a:r>
              <a:rPr lang="nl-NL" sz="2400" dirty="0" smtClean="0">
                <a:solidFill>
                  <a:schemeClr val="bg1"/>
                </a:solidFill>
                <a:latin typeface="Arial" charset="0"/>
              </a:rPr>
              <a:t>Kepler (heliocentric): </a:t>
            </a:r>
            <a:r>
              <a:rPr lang="nl-NL" sz="2400" smtClean="0">
                <a:solidFill>
                  <a:schemeClr val="bg1"/>
                </a:solidFill>
                <a:latin typeface="Arial" charset="0"/>
              </a:rPr>
              <a:t>earth rises.</a:t>
            </a:r>
            <a:endParaRPr lang="nl-NL" sz="2400" dirty="0" smtClean="0">
              <a:solidFill>
                <a:schemeClr val="bg1"/>
              </a:solidFill>
              <a:latin typeface="Arial" charset="0"/>
            </a:endParaRPr>
          </a:p>
        </p:txBody>
      </p:sp>
      <p:sp>
        <p:nvSpPr>
          <p:cNvPr id="17413" name="Oval 4"/>
          <p:cNvSpPr>
            <a:spLocks noChangeArrowheads="1"/>
          </p:cNvSpPr>
          <p:nvPr/>
        </p:nvSpPr>
        <p:spPr bwMode="auto">
          <a:xfrm>
            <a:off x="1219200" y="5867400"/>
            <a:ext cx="457200" cy="533400"/>
          </a:xfrm>
          <a:prstGeom prst="ellipse">
            <a:avLst/>
          </a:prstGeom>
          <a:solidFill>
            <a:schemeClr val="hlink"/>
          </a:solidFill>
          <a:ln w="9525">
            <a:solidFill>
              <a:schemeClr val="tx1"/>
            </a:solidFill>
            <a:round/>
            <a:headEnd/>
            <a:tailEnd/>
          </a:ln>
        </p:spPr>
        <p:txBody>
          <a:bodyPr wrap="none" anchor="ctr"/>
          <a:lstStyle/>
          <a:p>
            <a:endParaRPr lang="nl-NL"/>
          </a:p>
        </p:txBody>
      </p:sp>
      <p:sp>
        <p:nvSpPr>
          <p:cNvPr id="17414" name="Oval 5"/>
          <p:cNvSpPr>
            <a:spLocks noChangeArrowheads="1"/>
          </p:cNvSpPr>
          <p:nvPr/>
        </p:nvSpPr>
        <p:spPr bwMode="auto">
          <a:xfrm>
            <a:off x="6324600" y="4114800"/>
            <a:ext cx="2514600" cy="2590800"/>
          </a:xfrm>
          <a:prstGeom prst="ellipse">
            <a:avLst/>
          </a:prstGeom>
          <a:solidFill>
            <a:srgbClr val="FFFF66"/>
          </a:solidFill>
          <a:ln w="9525">
            <a:solidFill>
              <a:schemeClr val="tx1"/>
            </a:solidFill>
            <a:round/>
            <a:headEnd/>
            <a:tailEnd/>
          </a:ln>
        </p:spPr>
        <p:txBody>
          <a:bodyPr wrap="none" anchor="ctr"/>
          <a:lstStyle/>
          <a:p>
            <a:endParaRPr lang="nl-NL"/>
          </a:p>
        </p:txBody>
      </p:sp>
      <p:sp>
        <p:nvSpPr>
          <p:cNvPr id="17415" name="AutoShape 6"/>
          <p:cNvSpPr>
            <a:spLocks noChangeArrowheads="1"/>
          </p:cNvSpPr>
          <p:nvPr/>
        </p:nvSpPr>
        <p:spPr bwMode="auto">
          <a:xfrm>
            <a:off x="7315200" y="3810000"/>
            <a:ext cx="733425" cy="609600"/>
          </a:xfrm>
          <a:prstGeom prst="curvedLeftArrow">
            <a:avLst>
              <a:gd name="adj1" fmla="val 20000"/>
              <a:gd name="adj2" fmla="val 40000"/>
              <a:gd name="adj3" fmla="val 40104"/>
            </a:avLst>
          </a:prstGeom>
          <a:solidFill>
            <a:schemeClr val="bg2"/>
          </a:solidFill>
          <a:ln w="9525">
            <a:solidFill>
              <a:schemeClr val="tx1"/>
            </a:solidFill>
            <a:miter lim="800000"/>
            <a:headEnd/>
            <a:tailEnd/>
          </a:ln>
        </p:spPr>
        <p:txBody>
          <a:bodyPr wrap="none" anchor="ctr"/>
          <a:lstStyle/>
          <a:p>
            <a:pPr algn="ctr"/>
            <a:endParaRPr lang="nl-NL" sz="1800">
              <a:solidFill>
                <a:schemeClr val="bg2"/>
              </a:solidFill>
              <a:latin typeface="Tahoma" pitchFamily="34" charset="0"/>
            </a:endParaRPr>
          </a:p>
        </p:txBody>
      </p:sp>
      <p:sp>
        <p:nvSpPr>
          <p:cNvPr id="17416" name="Line 7"/>
          <p:cNvSpPr>
            <a:spLocks noChangeShapeType="1"/>
          </p:cNvSpPr>
          <p:nvPr/>
        </p:nvSpPr>
        <p:spPr bwMode="auto">
          <a:xfrm flipV="1">
            <a:off x="1524000" y="4267200"/>
            <a:ext cx="5486400" cy="1600200"/>
          </a:xfrm>
          <a:prstGeom prst="line">
            <a:avLst/>
          </a:prstGeom>
          <a:noFill/>
          <a:ln w="9525">
            <a:solidFill>
              <a:schemeClr val="hlink"/>
            </a:solidFill>
            <a:round/>
            <a:headEnd/>
            <a:tailEnd type="triangle" w="med" len="med"/>
          </a:ln>
        </p:spPr>
        <p:txBody>
          <a:bodyPr/>
          <a:lstStyle/>
          <a:p>
            <a:endParaRPr lang="nl-NL"/>
          </a:p>
        </p:txBody>
      </p:sp>
      <p:sp>
        <p:nvSpPr>
          <p:cNvPr id="17417" name="Line 8"/>
          <p:cNvSpPr>
            <a:spLocks noChangeShapeType="1"/>
          </p:cNvSpPr>
          <p:nvPr/>
        </p:nvSpPr>
        <p:spPr bwMode="auto">
          <a:xfrm>
            <a:off x="1447800" y="6400800"/>
            <a:ext cx="5638800" cy="228600"/>
          </a:xfrm>
          <a:prstGeom prst="line">
            <a:avLst/>
          </a:prstGeom>
          <a:noFill/>
          <a:ln w="9525">
            <a:solidFill>
              <a:schemeClr val="hlink"/>
            </a:solidFill>
            <a:round/>
            <a:headEnd/>
            <a:tailEnd type="triangle" w="med" len="med"/>
          </a:ln>
        </p:spPr>
        <p:txBody>
          <a:bodyPr/>
          <a:lstStyle/>
          <a:p>
            <a:endParaRPr lang="nl-NL"/>
          </a:p>
        </p:txBody>
      </p:sp>
      <p:sp>
        <p:nvSpPr>
          <p:cNvPr id="17418" name="AutoShape 9"/>
          <p:cNvSpPr>
            <a:spLocks noChangeArrowheads="1"/>
          </p:cNvSpPr>
          <p:nvPr/>
        </p:nvSpPr>
        <p:spPr bwMode="auto">
          <a:xfrm>
            <a:off x="971550" y="5589588"/>
            <a:ext cx="720725" cy="638175"/>
          </a:xfrm>
          <a:prstGeom prst="curvedRightArrow">
            <a:avLst>
              <a:gd name="adj1" fmla="val 20000"/>
              <a:gd name="adj2" fmla="val 40000"/>
              <a:gd name="adj3" fmla="val 37645"/>
            </a:avLst>
          </a:prstGeom>
          <a:solidFill>
            <a:schemeClr val="bg2"/>
          </a:solidFill>
          <a:ln w="9525">
            <a:solidFill>
              <a:schemeClr val="tx1"/>
            </a:solidFill>
            <a:miter lim="800000"/>
            <a:headEnd/>
            <a:tailEnd/>
          </a:ln>
        </p:spPr>
        <p:txBody>
          <a:bodyPr wrap="none" anchor="ctr"/>
          <a:lstStyle/>
          <a:p>
            <a:endParaRPr lang="nl-NL"/>
          </a:p>
        </p:txBody>
      </p:sp>
      <p:sp>
        <p:nvSpPr>
          <p:cNvPr id="17419" name="Text Box 11"/>
          <p:cNvSpPr>
            <a:spLocks noGrp="1" noChangeArrowheads="1"/>
          </p:cNvSpPr>
          <p:nvPr>
            <p:ph type="title"/>
          </p:nvPr>
        </p:nvSpPr>
        <p:spPr>
          <a:xfrm>
            <a:off x="304800" y="228600"/>
            <a:ext cx="6804025" cy="1752600"/>
          </a:xfrm>
          <a:noFill/>
          <a:ln>
            <a:solidFill>
              <a:schemeClr val="bg1"/>
            </a:solidFill>
          </a:ln>
        </p:spPr>
        <p:txBody>
          <a:bodyPr/>
          <a:lstStyle/>
          <a:p>
            <a:r>
              <a:rPr lang="nl-NL" sz="3200" dirty="0" smtClean="0">
                <a:solidFill>
                  <a:schemeClr val="bg1"/>
                </a:solidFill>
                <a:latin typeface="Arial" charset="0"/>
              </a:rPr>
              <a:t>Hanson (</a:t>
            </a:r>
            <a:r>
              <a:rPr lang="nl-NL" sz="3200" i="1" dirty="0" smtClean="0">
                <a:solidFill>
                  <a:schemeClr val="bg1"/>
                </a:solidFill>
                <a:latin typeface="Arial" charset="0"/>
              </a:rPr>
              <a:t>Patterns of Discovery, </a:t>
            </a:r>
            <a:r>
              <a:rPr lang="nl-NL" sz="3200" dirty="0" smtClean="0">
                <a:solidFill>
                  <a:schemeClr val="bg1"/>
                </a:solidFill>
                <a:latin typeface="Arial" charset="0"/>
              </a:rPr>
              <a:t>1958): ‘theory ladenness’ of observations: ‘</a:t>
            </a:r>
            <a:r>
              <a:rPr lang="nl-NL" sz="3200" i="1" dirty="0" smtClean="0">
                <a:solidFill>
                  <a:schemeClr val="bg1"/>
                </a:solidFill>
                <a:latin typeface="Arial" charset="0"/>
              </a:rPr>
              <a:t>to see</a:t>
            </a:r>
            <a:r>
              <a:rPr lang="nl-NL" sz="3200" dirty="0" smtClean="0">
                <a:solidFill>
                  <a:schemeClr val="bg1"/>
                </a:solidFill>
                <a:latin typeface="Arial" charset="0"/>
              </a:rPr>
              <a:t> </a:t>
            </a:r>
            <a:r>
              <a:rPr lang="nl-NL" sz="3200" i="1" dirty="0" smtClean="0">
                <a:solidFill>
                  <a:schemeClr val="bg1"/>
                </a:solidFill>
                <a:latin typeface="Arial" charset="0"/>
              </a:rPr>
              <a:t>is: to see as’</a:t>
            </a:r>
          </a:p>
        </p:txBody>
      </p:sp>
      <p:pic>
        <p:nvPicPr>
          <p:cNvPr id="17420" name="Picture 13" descr="woman"/>
          <p:cNvPicPr>
            <a:picLocks noChangeAspect="1" noChangeArrowheads="1"/>
          </p:cNvPicPr>
          <p:nvPr/>
        </p:nvPicPr>
        <p:blipFill>
          <a:blip r:embed="rId3" cstate="print"/>
          <a:srcRect/>
          <a:stretch>
            <a:fillRect/>
          </a:stretch>
        </p:blipFill>
        <p:spPr bwMode="auto">
          <a:xfrm>
            <a:off x="7239000" y="838200"/>
            <a:ext cx="1658938" cy="2219325"/>
          </a:xfrm>
          <a:prstGeom prst="rect">
            <a:avLst/>
          </a:prstGeom>
          <a:noFill/>
          <a:ln w="9525">
            <a:noFill/>
            <a:miter lim="800000"/>
            <a:headEnd/>
            <a:tailEnd/>
          </a:ln>
        </p:spPr>
      </p:pic>
      <p:sp>
        <p:nvSpPr>
          <p:cNvPr id="17421" name="Text Box 15"/>
          <p:cNvSpPr txBox="1">
            <a:spLocks noChangeArrowheads="1"/>
          </p:cNvSpPr>
          <p:nvPr/>
        </p:nvSpPr>
        <p:spPr bwMode="auto">
          <a:xfrm>
            <a:off x="7162800" y="3048000"/>
            <a:ext cx="1820863" cy="396875"/>
          </a:xfrm>
          <a:prstGeom prst="rect">
            <a:avLst/>
          </a:prstGeom>
          <a:noFill/>
          <a:ln w="9525">
            <a:noFill/>
            <a:miter lim="800000"/>
            <a:headEnd/>
            <a:tailEnd/>
          </a:ln>
        </p:spPr>
        <p:txBody>
          <a:bodyPr wrap="none">
            <a:spAutoFit/>
          </a:bodyPr>
          <a:lstStyle/>
          <a:p>
            <a:r>
              <a:rPr lang="en-GB" sz="2000"/>
              <a:t>Gestalt-Switch</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jdelijke aanduiding voor voettekst 2"/>
          <p:cNvSpPr>
            <a:spLocks noGrp="1"/>
          </p:cNvSpPr>
          <p:nvPr>
            <p:ph type="ftr" sz="quarter" idx="11"/>
          </p:nvPr>
        </p:nvSpPr>
        <p:spPr/>
        <p:txBody>
          <a:bodyPr/>
          <a:lstStyle/>
          <a:p>
            <a:pPr>
              <a:defRPr/>
            </a:pPr>
            <a:r>
              <a:rPr lang="en-GB">
                <a:solidFill>
                  <a:schemeClr val="bg1">
                    <a:lumMod val="75000"/>
                  </a:schemeClr>
                </a:solidFill>
              </a:rPr>
              <a:t>B&amp;LdeJ</a:t>
            </a:r>
          </a:p>
        </p:txBody>
      </p:sp>
      <p:sp>
        <p:nvSpPr>
          <p:cNvPr id="8" name="Tijdelijke aanduiding voor dianummer 3"/>
          <p:cNvSpPr>
            <a:spLocks noGrp="1"/>
          </p:cNvSpPr>
          <p:nvPr>
            <p:ph type="sldNum" sz="quarter" idx="12"/>
          </p:nvPr>
        </p:nvSpPr>
        <p:spPr/>
        <p:txBody>
          <a:bodyPr/>
          <a:lstStyle/>
          <a:p>
            <a:pPr>
              <a:defRPr/>
            </a:pPr>
            <a:fld id="{F09A072F-AC75-43A4-A726-32BC15714841}" type="slidenum">
              <a:rPr lang="en-GB">
                <a:solidFill>
                  <a:schemeClr val="bg1">
                    <a:lumMod val="75000"/>
                  </a:schemeClr>
                </a:solidFill>
              </a:rPr>
              <a:pPr>
                <a:defRPr/>
              </a:pPr>
              <a:t>17</a:t>
            </a:fld>
            <a:endParaRPr lang="en-GB">
              <a:solidFill>
                <a:schemeClr val="bg1">
                  <a:lumMod val="75000"/>
                </a:schemeClr>
              </a:solidFill>
            </a:endParaRPr>
          </a:p>
        </p:txBody>
      </p:sp>
      <p:sp>
        <p:nvSpPr>
          <p:cNvPr id="18436" name="AutoShape 2"/>
          <p:cNvSpPr>
            <a:spLocks noChangeArrowheads="1"/>
          </p:cNvSpPr>
          <p:nvPr/>
        </p:nvSpPr>
        <p:spPr bwMode="auto">
          <a:xfrm>
            <a:off x="304800" y="1219200"/>
            <a:ext cx="8534400" cy="914400"/>
          </a:xfrm>
          <a:prstGeom prst="roundRect">
            <a:avLst>
              <a:gd name="adj" fmla="val 16667"/>
            </a:avLst>
          </a:prstGeom>
          <a:noFill/>
          <a:ln w="9525">
            <a:solidFill>
              <a:schemeClr val="bg1"/>
            </a:solidFill>
            <a:round/>
            <a:headEnd/>
            <a:tailEnd/>
          </a:ln>
        </p:spPr>
        <p:txBody>
          <a:bodyPr wrap="none" anchor="ctr"/>
          <a:lstStyle/>
          <a:p>
            <a:pPr algn="ctr" eaLnBrk="0" hangingPunct="0"/>
            <a:r>
              <a:rPr lang="nl-NL" b="1" dirty="0">
                <a:solidFill>
                  <a:srgbClr val="FFFF66"/>
                </a:solidFill>
              </a:rPr>
              <a:t>Sellars</a:t>
            </a:r>
            <a:r>
              <a:rPr lang="nl-NL" b="1" dirty="0"/>
              <a:t>:</a:t>
            </a:r>
            <a:r>
              <a:rPr lang="nl-NL" dirty="0"/>
              <a:t> that the so-called </a:t>
            </a:r>
            <a:r>
              <a:rPr lang="nl-NL" dirty="0" smtClean="0"/>
              <a:t>‘Given’ </a:t>
            </a:r>
            <a:r>
              <a:rPr lang="nl-NL" dirty="0"/>
              <a:t>(the </a:t>
            </a:r>
            <a:r>
              <a:rPr lang="nl-NL" dirty="0" smtClean="0"/>
              <a:t>‘data’) </a:t>
            </a:r>
            <a:endParaRPr lang="nl-NL" dirty="0"/>
          </a:p>
          <a:p>
            <a:pPr algn="ctr" eaLnBrk="0" hangingPunct="0"/>
            <a:r>
              <a:rPr lang="nl-NL" dirty="0"/>
              <a:t>is indisputable is </a:t>
            </a:r>
            <a:r>
              <a:rPr lang="nl-NL"/>
              <a:t>a </a:t>
            </a:r>
            <a:r>
              <a:rPr lang="nl-NL" smtClean="0"/>
              <a:t>myth.</a:t>
            </a:r>
            <a:endParaRPr lang="nl-NL" dirty="0"/>
          </a:p>
        </p:txBody>
      </p:sp>
      <p:sp>
        <p:nvSpPr>
          <p:cNvPr id="18437" name="AutoShape 3"/>
          <p:cNvSpPr>
            <a:spLocks noChangeArrowheads="1"/>
          </p:cNvSpPr>
          <p:nvPr/>
        </p:nvSpPr>
        <p:spPr bwMode="auto">
          <a:xfrm>
            <a:off x="304800" y="2438400"/>
            <a:ext cx="8534400" cy="914400"/>
          </a:xfrm>
          <a:prstGeom prst="roundRect">
            <a:avLst>
              <a:gd name="adj" fmla="val 16667"/>
            </a:avLst>
          </a:prstGeom>
          <a:noFill/>
          <a:ln w="9525">
            <a:solidFill>
              <a:schemeClr val="bg1"/>
            </a:solidFill>
            <a:round/>
            <a:headEnd/>
            <a:tailEnd/>
          </a:ln>
        </p:spPr>
        <p:txBody>
          <a:bodyPr wrap="none" anchor="ctr"/>
          <a:lstStyle/>
          <a:p>
            <a:pPr algn="ctr" eaLnBrk="0" hangingPunct="0"/>
            <a:r>
              <a:rPr lang="nl-NL" b="1">
                <a:solidFill>
                  <a:srgbClr val="FFFF66"/>
                </a:solidFill>
              </a:rPr>
              <a:t>Quine</a:t>
            </a:r>
            <a:r>
              <a:rPr lang="nl-NL" b="1"/>
              <a:t>:</a:t>
            </a:r>
            <a:r>
              <a:rPr lang="nl-NL"/>
              <a:t> observation statements are part of </a:t>
            </a:r>
          </a:p>
          <a:p>
            <a:pPr algn="ctr" eaLnBrk="0" hangingPunct="0"/>
            <a:r>
              <a:rPr lang="nl-NL"/>
              <a:t>whole </a:t>
            </a:r>
            <a:r>
              <a:rPr lang="nl-NL" smtClean="0"/>
              <a:t>theories.</a:t>
            </a:r>
            <a:endParaRPr lang="nl-NL" b="1">
              <a:latin typeface="Times New Roman" pitchFamily="18" charset="0"/>
            </a:endParaRPr>
          </a:p>
        </p:txBody>
      </p:sp>
      <p:sp>
        <p:nvSpPr>
          <p:cNvPr id="18438" name="AutoShape 4"/>
          <p:cNvSpPr>
            <a:spLocks noChangeArrowheads="1"/>
          </p:cNvSpPr>
          <p:nvPr/>
        </p:nvSpPr>
        <p:spPr bwMode="auto">
          <a:xfrm>
            <a:off x="304800" y="3581400"/>
            <a:ext cx="8534400" cy="1371600"/>
          </a:xfrm>
          <a:prstGeom prst="roundRect">
            <a:avLst>
              <a:gd name="adj" fmla="val 16667"/>
            </a:avLst>
          </a:prstGeom>
          <a:noFill/>
          <a:ln w="9525">
            <a:solidFill>
              <a:schemeClr val="bg1"/>
            </a:solidFill>
            <a:round/>
            <a:headEnd/>
            <a:tailEnd/>
          </a:ln>
        </p:spPr>
        <p:txBody>
          <a:bodyPr wrap="none" anchor="ctr"/>
          <a:lstStyle/>
          <a:p>
            <a:pPr algn="ctr" eaLnBrk="0" hangingPunct="0"/>
            <a:r>
              <a:rPr lang="nl-NL" b="1">
                <a:solidFill>
                  <a:srgbClr val="FFFF66"/>
                </a:solidFill>
              </a:rPr>
              <a:t>Wittgenstein II</a:t>
            </a:r>
            <a:r>
              <a:rPr lang="nl-NL" b="1"/>
              <a:t>:</a:t>
            </a:r>
            <a:r>
              <a:rPr lang="nl-NL"/>
              <a:t> the meaning of a word is dependent on </a:t>
            </a:r>
          </a:p>
          <a:p>
            <a:pPr algn="ctr" eaLnBrk="0" hangingPunct="0"/>
            <a:r>
              <a:rPr lang="nl-NL"/>
              <a:t>the language game of which it is a part; </a:t>
            </a:r>
          </a:p>
          <a:p>
            <a:pPr algn="ctr" eaLnBrk="0" hangingPunct="0"/>
            <a:r>
              <a:rPr lang="nl-NL"/>
              <a:t>therefore its meaning is shown by how it is </a:t>
            </a:r>
            <a:r>
              <a:rPr lang="nl-NL" smtClean="0"/>
              <a:t>used.</a:t>
            </a:r>
            <a:endParaRPr lang="nl-NL" b="1">
              <a:latin typeface="Times New Roman" pitchFamily="18" charset="0"/>
            </a:endParaRPr>
          </a:p>
        </p:txBody>
      </p:sp>
      <p:sp>
        <p:nvSpPr>
          <p:cNvPr id="18439" name="AutoShape 5"/>
          <p:cNvSpPr>
            <a:spLocks noChangeArrowheads="1"/>
          </p:cNvSpPr>
          <p:nvPr/>
        </p:nvSpPr>
        <p:spPr bwMode="auto">
          <a:xfrm>
            <a:off x="304800" y="5181600"/>
            <a:ext cx="8534400" cy="914400"/>
          </a:xfrm>
          <a:prstGeom prst="roundRect">
            <a:avLst>
              <a:gd name="adj" fmla="val 16667"/>
            </a:avLst>
          </a:prstGeom>
          <a:noFill/>
          <a:ln w="9525">
            <a:solidFill>
              <a:schemeClr val="bg1"/>
            </a:solidFill>
            <a:round/>
            <a:headEnd/>
            <a:tailEnd/>
          </a:ln>
        </p:spPr>
        <p:txBody>
          <a:bodyPr wrap="none" anchor="ctr"/>
          <a:lstStyle/>
          <a:p>
            <a:pPr algn="ctr" eaLnBrk="0" hangingPunct="0"/>
            <a:r>
              <a:rPr lang="nl-NL" b="1">
                <a:solidFill>
                  <a:srgbClr val="FFFF66"/>
                </a:solidFill>
              </a:rPr>
              <a:t>Hanson</a:t>
            </a:r>
            <a:r>
              <a:rPr lang="nl-NL" b="1"/>
              <a:t>:</a:t>
            </a:r>
            <a:r>
              <a:rPr lang="nl-NL"/>
              <a:t> observation is theory laden; </a:t>
            </a:r>
          </a:p>
          <a:p>
            <a:pPr algn="ctr" eaLnBrk="0" hangingPunct="0"/>
            <a:r>
              <a:rPr lang="nl-NL"/>
              <a:t>to see is to see </a:t>
            </a:r>
            <a:r>
              <a:rPr lang="nl-NL" i="1" smtClean="0"/>
              <a:t>as.</a:t>
            </a:r>
            <a:endParaRPr lang="nl-NL" i="1"/>
          </a:p>
        </p:txBody>
      </p:sp>
      <p:sp>
        <p:nvSpPr>
          <p:cNvPr id="18440" name="Text Box 6"/>
          <p:cNvSpPr txBox="1">
            <a:spLocks noChangeArrowheads="1"/>
          </p:cNvSpPr>
          <p:nvPr/>
        </p:nvSpPr>
        <p:spPr bwMode="auto">
          <a:xfrm>
            <a:off x="323850" y="304800"/>
            <a:ext cx="8496300" cy="579438"/>
          </a:xfrm>
          <a:prstGeom prst="rect">
            <a:avLst/>
          </a:prstGeom>
          <a:noFill/>
          <a:ln w="9525">
            <a:solidFill>
              <a:srgbClr val="FFFF00"/>
            </a:solidFill>
            <a:miter lim="800000"/>
            <a:headEnd/>
            <a:tailEnd/>
          </a:ln>
        </p:spPr>
        <p:txBody>
          <a:bodyPr>
            <a:spAutoFit/>
          </a:bodyPr>
          <a:lstStyle/>
          <a:p>
            <a:pPr algn="ctr" eaLnBrk="0" hangingPunct="0"/>
            <a:r>
              <a:rPr lang="nl-NL" sz="3200">
                <a:solidFill>
                  <a:srgbClr val="FFFF00"/>
                </a:solidFill>
              </a:rPr>
              <a:t>The criticism once more:</a:t>
            </a:r>
          </a:p>
        </p:txBody>
      </p:sp>
    </p:spTree>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jdelijke aanduiding voor voettekst 2"/>
          <p:cNvSpPr>
            <a:spLocks noGrp="1"/>
          </p:cNvSpPr>
          <p:nvPr>
            <p:ph type="ftr" sz="quarter" idx="11"/>
          </p:nvPr>
        </p:nvSpPr>
        <p:spPr/>
        <p:txBody>
          <a:bodyPr/>
          <a:lstStyle/>
          <a:p>
            <a:pPr>
              <a:defRPr/>
            </a:pPr>
            <a:r>
              <a:rPr lang="en-GB">
                <a:solidFill>
                  <a:schemeClr val="bg1">
                    <a:lumMod val="75000"/>
                  </a:schemeClr>
                </a:solidFill>
              </a:rPr>
              <a:t>B&amp;LdeJ</a:t>
            </a:r>
          </a:p>
        </p:txBody>
      </p:sp>
      <p:sp>
        <p:nvSpPr>
          <p:cNvPr id="6" name="Tijdelijke aanduiding voor dianummer 3"/>
          <p:cNvSpPr>
            <a:spLocks noGrp="1"/>
          </p:cNvSpPr>
          <p:nvPr>
            <p:ph type="sldNum" sz="quarter" idx="12"/>
          </p:nvPr>
        </p:nvSpPr>
        <p:spPr/>
        <p:txBody>
          <a:bodyPr/>
          <a:lstStyle/>
          <a:p>
            <a:pPr>
              <a:defRPr/>
            </a:pPr>
            <a:fld id="{EACB9590-A33A-4184-AC7D-ED3E9B8CF3AF}" type="slidenum">
              <a:rPr lang="en-GB">
                <a:solidFill>
                  <a:schemeClr val="bg1">
                    <a:lumMod val="75000"/>
                  </a:schemeClr>
                </a:solidFill>
              </a:rPr>
              <a:pPr>
                <a:defRPr/>
              </a:pPr>
              <a:t>18</a:t>
            </a:fld>
            <a:endParaRPr lang="en-GB">
              <a:solidFill>
                <a:schemeClr val="bg1">
                  <a:lumMod val="75000"/>
                </a:schemeClr>
              </a:solidFill>
            </a:endParaRPr>
          </a:p>
        </p:txBody>
      </p:sp>
      <p:sp>
        <p:nvSpPr>
          <p:cNvPr id="19461" name="Text Box 3"/>
          <p:cNvSpPr txBox="1">
            <a:spLocks noChangeArrowheads="1"/>
          </p:cNvSpPr>
          <p:nvPr/>
        </p:nvSpPr>
        <p:spPr bwMode="auto">
          <a:xfrm>
            <a:off x="2514600" y="303213"/>
            <a:ext cx="4783682" cy="584775"/>
          </a:xfrm>
          <a:prstGeom prst="rect">
            <a:avLst/>
          </a:prstGeom>
          <a:noFill/>
          <a:ln w="9525">
            <a:noFill/>
            <a:miter lim="800000"/>
            <a:headEnd/>
            <a:tailEnd/>
          </a:ln>
        </p:spPr>
        <p:txBody>
          <a:bodyPr wrap="none">
            <a:spAutoFit/>
          </a:bodyPr>
          <a:lstStyle/>
          <a:p>
            <a:pPr eaLnBrk="0" hangingPunct="0"/>
            <a:r>
              <a:rPr lang="nl-NL" sz="3200" dirty="0"/>
              <a:t>Karl Popper (</a:t>
            </a:r>
            <a:r>
              <a:rPr lang="nl-NL" sz="3200" dirty="0" smtClean="0"/>
              <a:t>1902–1994</a:t>
            </a:r>
            <a:r>
              <a:rPr lang="nl-NL" sz="3200" dirty="0"/>
              <a:t>)</a:t>
            </a:r>
            <a:endParaRPr lang="nl-NL" sz="3200" dirty="0">
              <a:latin typeface="Times New Roman" pitchFamily="18" charset="0"/>
            </a:endParaRPr>
          </a:p>
        </p:txBody>
      </p:sp>
      <p:sp>
        <p:nvSpPr>
          <p:cNvPr id="19462" name="Text Box 4"/>
          <p:cNvSpPr txBox="1">
            <a:spLocks noChangeArrowheads="1"/>
          </p:cNvSpPr>
          <p:nvPr/>
        </p:nvSpPr>
        <p:spPr bwMode="auto">
          <a:xfrm>
            <a:off x="1979613" y="5229225"/>
            <a:ext cx="5128327" cy="954107"/>
          </a:xfrm>
          <a:prstGeom prst="rect">
            <a:avLst/>
          </a:prstGeom>
          <a:noFill/>
          <a:ln w="9525">
            <a:noFill/>
            <a:miter lim="800000"/>
            <a:headEnd/>
            <a:tailEnd/>
          </a:ln>
        </p:spPr>
        <p:txBody>
          <a:bodyPr wrap="none">
            <a:spAutoFit/>
          </a:bodyPr>
          <a:lstStyle/>
          <a:p>
            <a:pPr eaLnBrk="0" hangingPunct="0">
              <a:buFont typeface="Arial" pitchFamily="34" charset="0"/>
              <a:buChar char="•"/>
            </a:pPr>
            <a:r>
              <a:rPr lang="nl-NL" sz="2800" smtClean="0"/>
              <a:t> Opposed </a:t>
            </a:r>
            <a:r>
              <a:rPr lang="nl-NL" sz="2800" dirty="0"/>
              <a:t>to </a:t>
            </a:r>
            <a:r>
              <a:rPr lang="nl-NL" sz="2800"/>
              <a:t>logical </a:t>
            </a:r>
            <a:r>
              <a:rPr lang="nl-NL" sz="2800" smtClean="0"/>
              <a:t>positivism.</a:t>
            </a:r>
            <a:endParaRPr lang="nl-NL" sz="2800" dirty="0"/>
          </a:p>
          <a:p>
            <a:pPr eaLnBrk="0" hangingPunct="0">
              <a:buFont typeface="Arial" pitchFamily="34" charset="0"/>
              <a:buChar char="•"/>
            </a:pPr>
            <a:r>
              <a:rPr lang="nl-NL" sz="2800" smtClean="0"/>
              <a:t> Opposed </a:t>
            </a:r>
            <a:r>
              <a:rPr lang="nl-NL" sz="2800"/>
              <a:t>to </a:t>
            </a:r>
            <a:r>
              <a:rPr lang="nl-NL" sz="2800" smtClean="0"/>
              <a:t>Kuhn.</a:t>
            </a:r>
            <a:endParaRPr lang="nl-NL" sz="3200" dirty="0">
              <a:latin typeface="Times New Roman" pitchFamily="18" charset="0"/>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jdelijke aanduiding voor voettekst 2"/>
          <p:cNvSpPr>
            <a:spLocks noGrp="1"/>
          </p:cNvSpPr>
          <p:nvPr>
            <p:ph type="ftr" sz="quarter" idx="11"/>
          </p:nvPr>
        </p:nvSpPr>
        <p:spPr/>
        <p:txBody>
          <a:bodyPr/>
          <a:lstStyle/>
          <a:p>
            <a:pPr>
              <a:defRPr/>
            </a:pPr>
            <a:r>
              <a:rPr lang="en-GB">
                <a:solidFill>
                  <a:schemeClr val="bg1">
                    <a:lumMod val="75000"/>
                  </a:schemeClr>
                </a:solidFill>
              </a:rPr>
              <a:t>B&amp;LdeJ</a:t>
            </a:r>
          </a:p>
        </p:txBody>
      </p:sp>
      <p:sp>
        <p:nvSpPr>
          <p:cNvPr id="10" name="Tijdelijke aanduiding voor dianummer 3"/>
          <p:cNvSpPr>
            <a:spLocks noGrp="1"/>
          </p:cNvSpPr>
          <p:nvPr>
            <p:ph type="sldNum" sz="quarter" idx="12"/>
          </p:nvPr>
        </p:nvSpPr>
        <p:spPr/>
        <p:txBody>
          <a:bodyPr/>
          <a:lstStyle/>
          <a:p>
            <a:pPr>
              <a:defRPr/>
            </a:pPr>
            <a:fld id="{FFE2D8A1-17C9-4EFE-9A29-CB9636AFFBCA}" type="slidenum">
              <a:rPr lang="en-GB">
                <a:solidFill>
                  <a:schemeClr val="bg1">
                    <a:lumMod val="75000"/>
                  </a:schemeClr>
                </a:solidFill>
              </a:rPr>
              <a:pPr>
                <a:defRPr/>
              </a:pPr>
              <a:t>19</a:t>
            </a:fld>
            <a:endParaRPr lang="en-GB">
              <a:solidFill>
                <a:schemeClr val="bg1">
                  <a:lumMod val="75000"/>
                </a:schemeClr>
              </a:solidFill>
            </a:endParaRPr>
          </a:p>
        </p:txBody>
      </p:sp>
      <p:sp>
        <p:nvSpPr>
          <p:cNvPr id="20484" name="AutoShape 2"/>
          <p:cNvSpPr>
            <a:spLocks noChangeArrowheads="1"/>
          </p:cNvSpPr>
          <p:nvPr/>
        </p:nvSpPr>
        <p:spPr bwMode="auto">
          <a:xfrm>
            <a:off x="533400" y="838200"/>
            <a:ext cx="3429000" cy="1828800"/>
          </a:xfrm>
          <a:prstGeom prst="roundRect">
            <a:avLst>
              <a:gd name="adj" fmla="val 16667"/>
            </a:avLst>
          </a:prstGeom>
          <a:noFill/>
          <a:ln w="9525">
            <a:solidFill>
              <a:schemeClr val="bg1"/>
            </a:solidFill>
            <a:round/>
            <a:headEnd/>
            <a:tailEnd/>
          </a:ln>
        </p:spPr>
        <p:txBody>
          <a:bodyPr wrap="none" anchor="ctr"/>
          <a:lstStyle/>
          <a:p>
            <a:pPr algn="ctr" eaLnBrk="0" hangingPunct="0"/>
            <a:r>
              <a:rPr lang="nl-NL" b="1" smtClean="0">
                <a:solidFill>
                  <a:srgbClr val="FFFF66"/>
                </a:solidFill>
              </a:rPr>
              <a:t>Logical-positivism</a:t>
            </a:r>
            <a:r>
              <a:rPr lang="nl-NL" b="1">
                <a:solidFill>
                  <a:srgbClr val="FFFF66"/>
                </a:solidFill>
              </a:rPr>
              <a:t>:</a:t>
            </a:r>
            <a:r>
              <a:rPr lang="nl-NL"/>
              <a:t> </a:t>
            </a:r>
          </a:p>
          <a:p>
            <a:pPr algn="ctr" eaLnBrk="0" hangingPunct="0">
              <a:buFontTx/>
              <a:buChar char="•"/>
            </a:pPr>
            <a:r>
              <a:rPr lang="nl-NL"/>
              <a:t> </a:t>
            </a:r>
            <a:r>
              <a:rPr lang="nl-NL" smtClean="0"/>
              <a:t>induction;</a:t>
            </a:r>
            <a:endParaRPr lang="nl-NL"/>
          </a:p>
          <a:p>
            <a:pPr algn="ctr" eaLnBrk="0" hangingPunct="0">
              <a:buFontTx/>
              <a:buChar char="•"/>
            </a:pPr>
            <a:r>
              <a:rPr lang="nl-NL"/>
              <a:t> </a:t>
            </a:r>
            <a:r>
              <a:rPr lang="nl-NL" smtClean="0"/>
              <a:t>generalisation;</a:t>
            </a:r>
            <a:endParaRPr lang="nl-NL"/>
          </a:p>
          <a:p>
            <a:pPr algn="ctr" eaLnBrk="0" hangingPunct="0">
              <a:buFontTx/>
              <a:buChar char="•"/>
            </a:pPr>
            <a:r>
              <a:rPr lang="nl-NL"/>
              <a:t> </a:t>
            </a:r>
            <a:r>
              <a:rPr lang="nl-NL" smtClean="0"/>
              <a:t>verification.</a:t>
            </a:r>
            <a:endParaRPr lang="nl-NL" b="1">
              <a:latin typeface="Times New Roman" pitchFamily="18" charset="0"/>
            </a:endParaRPr>
          </a:p>
        </p:txBody>
      </p:sp>
      <p:sp>
        <p:nvSpPr>
          <p:cNvPr id="20485" name="Text Box 3"/>
          <p:cNvSpPr txBox="1">
            <a:spLocks noChangeArrowheads="1"/>
          </p:cNvSpPr>
          <p:nvPr/>
        </p:nvSpPr>
        <p:spPr bwMode="auto">
          <a:xfrm>
            <a:off x="1905000" y="152400"/>
            <a:ext cx="5180013" cy="588963"/>
          </a:xfrm>
          <a:prstGeom prst="rect">
            <a:avLst/>
          </a:prstGeom>
          <a:noFill/>
          <a:ln w="9525">
            <a:solidFill>
              <a:schemeClr val="bg1"/>
            </a:solidFill>
            <a:miter lim="800000"/>
            <a:headEnd/>
            <a:tailEnd/>
          </a:ln>
        </p:spPr>
        <p:txBody>
          <a:bodyPr wrap="none">
            <a:spAutoFit/>
          </a:bodyPr>
          <a:lstStyle/>
          <a:p>
            <a:pPr eaLnBrk="0" hangingPunct="0"/>
            <a:r>
              <a:rPr lang="nl-NL" sz="3200"/>
              <a:t>Popper vs logical positivism</a:t>
            </a:r>
            <a:endParaRPr lang="nl-NL" sz="2800" b="1">
              <a:latin typeface="Times New Roman" pitchFamily="18" charset="0"/>
            </a:endParaRPr>
          </a:p>
        </p:txBody>
      </p:sp>
      <p:sp>
        <p:nvSpPr>
          <p:cNvPr id="20486" name="AutoShape 4"/>
          <p:cNvSpPr>
            <a:spLocks/>
          </p:cNvSpPr>
          <p:nvPr/>
        </p:nvSpPr>
        <p:spPr bwMode="auto">
          <a:xfrm>
            <a:off x="4343400" y="990600"/>
            <a:ext cx="228600" cy="5175250"/>
          </a:xfrm>
          <a:prstGeom prst="leftBrace">
            <a:avLst>
              <a:gd name="adj1" fmla="val 188657"/>
              <a:gd name="adj2" fmla="val 49653"/>
            </a:avLst>
          </a:prstGeom>
          <a:noFill/>
          <a:ln w="28575">
            <a:solidFill>
              <a:schemeClr val="bg1"/>
            </a:solidFill>
            <a:round/>
            <a:headEnd/>
            <a:tailEnd/>
          </a:ln>
        </p:spPr>
        <p:txBody>
          <a:bodyPr wrap="none" anchor="ctr"/>
          <a:lstStyle/>
          <a:p>
            <a:endParaRPr lang="nl-NL"/>
          </a:p>
        </p:txBody>
      </p:sp>
      <p:sp>
        <p:nvSpPr>
          <p:cNvPr id="20487" name="AutoShape 5"/>
          <p:cNvSpPr>
            <a:spLocks noChangeArrowheads="1"/>
          </p:cNvSpPr>
          <p:nvPr/>
        </p:nvSpPr>
        <p:spPr bwMode="auto">
          <a:xfrm>
            <a:off x="4724400" y="838200"/>
            <a:ext cx="4114800" cy="1828800"/>
          </a:xfrm>
          <a:prstGeom prst="roundRect">
            <a:avLst>
              <a:gd name="adj" fmla="val 16667"/>
            </a:avLst>
          </a:prstGeom>
          <a:noFill/>
          <a:ln w="9525">
            <a:solidFill>
              <a:schemeClr val="bg1"/>
            </a:solidFill>
            <a:round/>
            <a:headEnd/>
            <a:tailEnd/>
          </a:ln>
        </p:spPr>
        <p:txBody>
          <a:bodyPr wrap="none" anchor="ctr"/>
          <a:lstStyle/>
          <a:p>
            <a:pPr algn="ctr" eaLnBrk="0" hangingPunct="0"/>
            <a:r>
              <a:rPr lang="nl-NL" smtClean="0"/>
              <a:t>A </a:t>
            </a:r>
            <a:r>
              <a:rPr lang="nl-NL"/>
              <a:t>generalisation cannot </a:t>
            </a:r>
          </a:p>
          <a:p>
            <a:pPr algn="ctr" eaLnBrk="0" hangingPunct="0"/>
            <a:r>
              <a:rPr lang="nl-NL"/>
              <a:t>be verified: not all cases </a:t>
            </a:r>
          </a:p>
          <a:p>
            <a:pPr algn="ctr" eaLnBrk="0" hangingPunct="0"/>
            <a:r>
              <a:rPr lang="nl-NL"/>
              <a:t>can be examined</a:t>
            </a:r>
          </a:p>
          <a:p>
            <a:pPr algn="ctr" eaLnBrk="0" hangingPunct="0"/>
            <a:r>
              <a:rPr lang="nl-NL"/>
              <a:t>(</a:t>
            </a:r>
            <a:r>
              <a:rPr lang="nl-NL" i="1"/>
              <a:t>induction problem</a:t>
            </a:r>
            <a:r>
              <a:rPr lang="nl-NL" smtClean="0"/>
              <a:t>).</a:t>
            </a:r>
            <a:endParaRPr lang="nl-NL"/>
          </a:p>
        </p:txBody>
      </p:sp>
      <p:sp>
        <p:nvSpPr>
          <p:cNvPr id="20488" name="AutoShape 6"/>
          <p:cNvSpPr>
            <a:spLocks noChangeArrowheads="1"/>
          </p:cNvSpPr>
          <p:nvPr/>
        </p:nvSpPr>
        <p:spPr bwMode="auto">
          <a:xfrm>
            <a:off x="4724400" y="2895600"/>
            <a:ext cx="4191000" cy="1676400"/>
          </a:xfrm>
          <a:prstGeom prst="roundRect">
            <a:avLst>
              <a:gd name="adj" fmla="val 16667"/>
            </a:avLst>
          </a:prstGeom>
          <a:noFill/>
          <a:ln w="9525">
            <a:solidFill>
              <a:schemeClr val="bg1"/>
            </a:solidFill>
            <a:round/>
            <a:headEnd/>
            <a:tailEnd/>
          </a:ln>
        </p:spPr>
        <p:txBody>
          <a:bodyPr wrap="none" anchor="ctr"/>
          <a:lstStyle/>
          <a:p>
            <a:pPr algn="ctr" eaLnBrk="0" hangingPunct="0"/>
            <a:r>
              <a:rPr lang="nl-NL" smtClean="0"/>
              <a:t>A </a:t>
            </a:r>
            <a:r>
              <a:rPr lang="nl-NL"/>
              <a:t>generalisation can be</a:t>
            </a:r>
          </a:p>
          <a:p>
            <a:pPr algn="ctr" eaLnBrk="0" hangingPunct="0"/>
            <a:r>
              <a:rPr lang="nl-NL"/>
              <a:t>falsified: one counter- </a:t>
            </a:r>
          </a:p>
          <a:p>
            <a:pPr algn="ctr" eaLnBrk="0" hangingPunct="0"/>
            <a:r>
              <a:rPr lang="nl-NL"/>
              <a:t>example is </a:t>
            </a:r>
            <a:r>
              <a:rPr lang="nl-NL" smtClean="0"/>
              <a:t>enough.</a:t>
            </a:r>
            <a:endParaRPr lang="nl-NL"/>
          </a:p>
        </p:txBody>
      </p:sp>
      <p:sp>
        <p:nvSpPr>
          <p:cNvPr id="20489" name="AutoShape 7"/>
          <p:cNvSpPr>
            <a:spLocks noChangeArrowheads="1"/>
          </p:cNvSpPr>
          <p:nvPr/>
        </p:nvSpPr>
        <p:spPr bwMode="auto">
          <a:xfrm>
            <a:off x="4724400" y="4800600"/>
            <a:ext cx="4267200" cy="1365250"/>
          </a:xfrm>
          <a:prstGeom prst="roundRect">
            <a:avLst>
              <a:gd name="adj" fmla="val 16667"/>
            </a:avLst>
          </a:prstGeom>
          <a:noFill/>
          <a:ln w="9525">
            <a:solidFill>
              <a:schemeClr val="bg1"/>
            </a:solidFill>
            <a:round/>
            <a:headEnd/>
            <a:tailEnd/>
          </a:ln>
        </p:spPr>
        <p:txBody>
          <a:bodyPr wrap="none" anchor="ctr"/>
          <a:lstStyle/>
          <a:p>
            <a:pPr algn="ctr" eaLnBrk="0" hangingPunct="0"/>
            <a:r>
              <a:rPr lang="nl-NL" smtClean="0"/>
              <a:t>Science </a:t>
            </a:r>
            <a:r>
              <a:rPr lang="nl-NL"/>
              <a:t>is taking risks:</a:t>
            </a:r>
          </a:p>
          <a:p>
            <a:pPr algn="ctr" eaLnBrk="0" hangingPunct="0"/>
            <a:r>
              <a:rPr lang="nl-NL"/>
              <a:t>confirmation uninteresting,</a:t>
            </a:r>
          </a:p>
          <a:p>
            <a:pPr algn="ctr" eaLnBrk="0" hangingPunct="0"/>
            <a:r>
              <a:rPr lang="nl-NL"/>
              <a:t>no </a:t>
            </a:r>
            <a:r>
              <a:rPr lang="nl-NL" smtClean="0"/>
              <a:t>dogmatism.</a:t>
            </a:r>
            <a:endParaRPr lang="nl-NL" b="1">
              <a:latin typeface="Times New Roman" pitchFamily="18" charset="0"/>
            </a:endParaRPr>
          </a:p>
        </p:txBody>
      </p:sp>
      <p:sp>
        <p:nvSpPr>
          <p:cNvPr id="20490" name="AutoShape 8"/>
          <p:cNvSpPr>
            <a:spLocks noChangeArrowheads="1"/>
          </p:cNvSpPr>
          <p:nvPr/>
        </p:nvSpPr>
        <p:spPr bwMode="auto">
          <a:xfrm>
            <a:off x="228600" y="2819400"/>
            <a:ext cx="4038600" cy="2590800"/>
          </a:xfrm>
          <a:prstGeom prst="roundRect">
            <a:avLst>
              <a:gd name="adj" fmla="val 16667"/>
            </a:avLst>
          </a:prstGeom>
          <a:noFill/>
          <a:ln w="9525">
            <a:solidFill>
              <a:schemeClr val="bg1"/>
            </a:solidFill>
            <a:round/>
            <a:headEnd/>
            <a:tailEnd/>
          </a:ln>
        </p:spPr>
        <p:txBody>
          <a:bodyPr wrap="none" anchor="ctr"/>
          <a:lstStyle/>
          <a:p>
            <a:pPr algn="ctr" eaLnBrk="0" hangingPunct="0"/>
            <a:r>
              <a:rPr lang="nl-NL" sz="2800" b="1">
                <a:solidFill>
                  <a:srgbClr val="FFFF66"/>
                </a:solidFill>
              </a:rPr>
              <a:t>Popper’s</a:t>
            </a:r>
          </a:p>
          <a:p>
            <a:pPr algn="ctr" eaLnBrk="0" hangingPunct="0"/>
            <a:r>
              <a:rPr lang="nl-NL" sz="2800"/>
              <a:t>conclusion: </a:t>
            </a:r>
          </a:p>
          <a:p>
            <a:pPr algn="ctr" eaLnBrk="0" hangingPunct="0"/>
            <a:r>
              <a:rPr lang="nl-NL" sz="2800" i="1"/>
              <a:t>the</a:t>
            </a:r>
            <a:r>
              <a:rPr lang="nl-NL" sz="2800"/>
              <a:t> criterion of</a:t>
            </a:r>
          </a:p>
          <a:p>
            <a:pPr algn="ctr" eaLnBrk="0" hangingPunct="0"/>
            <a:r>
              <a:rPr lang="nl-NL" sz="2800"/>
              <a:t>science is:</a:t>
            </a:r>
          </a:p>
          <a:p>
            <a:pPr algn="ctr" eaLnBrk="0" hangingPunct="0"/>
            <a:r>
              <a:rPr lang="nl-NL" sz="2800" b="1"/>
              <a:t>FALSIFIABILITY</a:t>
            </a:r>
            <a:endParaRPr lang="nl-NL" sz="2800"/>
          </a:p>
        </p:txBody>
      </p:sp>
    </p:spTree>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jdelijke aanduiding voor voettekst 2"/>
          <p:cNvSpPr>
            <a:spLocks noGrp="1"/>
          </p:cNvSpPr>
          <p:nvPr>
            <p:ph type="ftr" sz="quarter" idx="11"/>
          </p:nvPr>
        </p:nvSpPr>
        <p:spPr/>
        <p:txBody>
          <a:bodyPr/>
          <a:lstStyle/>
          <a:p>
            <a:pPr>
              <a:defRPr/>
            </a:pPr>
            <a:r>
              <a:rPr lang="en-GB">
                <a:solidFill>
                  <a:schemeClr val="bg1">
                    <a:lumMod val="75000"/>
                  </a:schemeClr>
                </a:solidFill>
              </a:rPr>
              <a:t>B&amp;LdeJ</a:t>
            </a:r>
          </a:p>
        </p:txBody>
      </p:sp>
      <p:sp>
        <p:nvSpPr>
          <p:cNvPr id="5" name="Tijdelijke aanduiding voor dianummer 3"/>
          <p:cNvSpPr>
            <a:spLocks noGrp="1"/>
          </p:cNvSpPr>
          <p:nvPr>
            <p:ph type="sldNum" sz="quarter" idx="12"/>
          </p:nvPr>
        </p:nvSpPr>
        <p:spPr/>
        <p:txBody>
          <a:bodyPr/>
          <a:lstStyle/>
          <a:p>
            <a:pPr>
              <a:defRPr/>
            </a:pPr>
            <a:fld id="{D9F99C7A-5F8F-43DC-9D3A-A84BEAD4201B}" type="slidenum">
              <a:rPr lang="en-GB">
                <a:solidFill>
                  <a:schemeClr val="bg1">
                    <a:lumMod val="75000"/>
                  </a:schemeClr>
                </a:solidFill>
              </a:rPr>
              <a:pPr>
                <a:defRPr/>
              </a:pPr>
              <a:t>2</a:t>
            </a:fld>
            <a:endParaRPr lang="en-GB">
              <a:solidFill>
                <a:schemeClr val="bg1">
                  <a:lumMod val="75000"/>
                </a:schemeClr>
              </a:solidFill>
            </a:endParaRPr>
          </a:p>
        </p:txBody>
      </p:sp>
      <p:sp>
        <p:nvSpPr>
          <p:cNvPr id="4100" name="Text Box 2"/>
          <p:cNvSpPr txBox="1">
            <a:spLocks noChangeArrowheads="1"/>
          </p:cNvSpPr>
          <p:nvPr/>
        </p:nvSpPr>
        <p:spPr bwMode="auto">
          <a:xfrm>
            <a:off x="838200" y="457200"/>
            <a:ext cx="7486650" cy="1077218"/>
          </a:xfrm>
          <a:prstGeom prst="rect">
            <a:avLst/>
          </a:prstGeom>
          <a:noFill/>
          <a:ln w="9525">
            <a:solidFill>
              <a:srgbClr val="FFFF00"/>
            </a:solidFill>
            <a:miter lim="800000"/>
            <a:headEnd/>
            <a:tailEnd/>
          </a:ln>
        </p:spPr>
        <p:txBody>
          <a:bodyPr>
            <a:spAutoFit/>
          </a:bodyPr>
          <a:lstStyle/>
          <a:p>
            <a:pPr algn="ctr"/>
            <a:r>
              <a:rPr lang="en-GB" sz="3200" dirty="0">
                <a:solidFill>
                  <a:srgbClr val="FFFF00"/>
                </a:solidFill>
              </a:rPr>
              <a:t>Chapter 3  </a:t>
            </a:r>
          </a:p>
          <a:p>
            <a:pPr algn="ctr"/>
            <a:r>
              <a:rPr lang="en-GB" sz="3200" i="1" dirty="0">
                <a:solidFill>
                  <a:srgbClr val="FFFF00"/>
                </a:solidFill>
              </a:rPr>
              <a:t>Philosophy of science (1</a:t>
            </a:r>
            <a:r>
              <a:rPr lang="en-GB" sz="3200" i="1" dirty="0" smtClean="0">
                <a:solidFill>
                  <a:srgbClr val="FFFF00"/>
                </a:solidFill>
              </a:rPr>
              <a:t>)</a:t>
            </a:r>
            <a:endParaRPr lang="en-GB" sz="3200" i="1" dirty="0">
              <a:solidFill>
                <a:srgbClr val="FFFF00"/>
              </a:solidFill>
            </a:endParaRPr>
          </a:p>
        </p:txBody>
      </p:sp>
      <p:sp>
        <p:nvSpPr>
          <p:cNvPr id="4101" name="Text Box 3"/>
          <p:cNvSpPr txBox="1">
            <a:spLocks noChangeArrowheads="1"/>
          </p:cNvSpPr>
          <p:nvPr/>
        </p:nvSpPr>
        <p:spPr bwMode="auto">
          <a:xfrm>
            <a:off x="827088" y="2133600"/>
            <a:ext cx="7489825" cy="3784600"/>
          </a:xfrm>
          <a:prstGeom prst="rect">
            <a:avLst/>
          </a:prstGeom>
          <a:noFill/>
          <a:ln w="9525">
            <a:solidFill>
              <a:schemeClr val="bg1"/>
            </a:solidFill>
            <a:miter lim="800000"/>
            <a:headEnd/>
            <a:tailEnd/>
          </a:ln>
        </p:spPr>
        <p:txBody>
          <a:bodyPr>
            <a:spAutoFit/>
          </a:bodyPr>
          <a:lstStyle/>
          <a:p>
            <a:pPr>
              <a:buFontTx/>
              <a:buChar char="•"/>
            </a:pPr>
            <a:r>
              <a:rPr lang="en-GB"/>
              <a:t> </a:t>
            </a:r>
            <a:r>
              <a:rPr lang="en-GB" smtClean="0"/>
              <a:t>Positivism </a:t>
            </a:r>
            <a:r>
              <a:rPr lang="en-GB" dirty="0"/>
              <a:t>and demarcation</a:t>
            </a:r>
          </a:p>
          <a:p>
            <a:pPr>
              <a:buFontTx/>
              <a:buChar char="•"/>
            </a:pPr>
            <a:r>
              <a:rPr lang="en-GB" dirty="0"/>
              <a:t> Wittgenstein and language games</a:t>
            </a:r>
          </a:p>
          <a:p>
            <a:pPr>
              <a:buFontTx/>
              <a:buChar char="•"/>
            </a:pPr>
            <a:r>
              <a:rPr lang="en-GB"/>
              <a:t> </a:t>
            </a:r>
            <a:r>
              <a:rPr lang="en-GB" smtClean="0"/>
              <a:t>Problems </a:t>
            </a:r>
            <a:r>
              <a:rPr lang="en-GB" dirty="0"/>
              <a:t>for </a:t>
            </a:r>
            <a:r>
              <a:rPr lang="en-GB" dirty="0" err="1"/>
              <a:t>empirism</a:t>
            </a:r>
            <a:r>
              <a:rPr lang="en-GB" dirty="0"/>
              <a:t>: </a:t>
            </a:r>
          </a:p>
          <a:p>
            <a:pPr lvl="1">
              <a:buFont typeface="Arial" pitchFamily="34" charset="0"/>
              <a:buChar char="•"/>
            </a:pPr>
            <a:r>
              <a:rPr lang="en-GB" dirty="0"/>
              <a:t> </a:t>
            </a:r>
            <a:r>
              <a:rPr lang="en-GB" dirty="0" err="1"/>
              <a:t>Sellars</a:t>
            </a:r>
            <a:r>
              <a:rPr lang="en-GB" dirty="0"/>
              <a:t> and the Myth of the Given</a:t>
            </a:r>
          </a:p>
          <a:p>
            <a:pPr lvl="1">
              <a:buFont typeface="Arial" pitchFamily="34" charset="0"/>
              <a:buChar char="•"/>
            </a:pPr>
            <a:r>
              <a:rPr lang="en-GB" dirty="0"/>
              <a:t> </a:t>
            </a:r>
            <a:r>
              <a:rPr lang="en-GB" dirty="0" err="1"/>
              <a:t>Quine</a:t>
            </a:r>
            <a:r>
              <a:rPr lang="en-GB" dirty="0"/>
              <a:t> and epistemological holism</a:t>
            </a:r>
          </a:p>
          <a:p>
            <a:pPr lvl="1">
              <a:buFont typeface="Arial" pitchFamily="34" charset="0"/>
              <a:buChar char="•"/>
            </a:pPr>
            <a:r>
              <a:rPr lang="en-GB" dirty="0"/>
              <a:t> Hanson and theory-</a:t>
            </a:r>
            <a:r>
              <a:rPr lang="en-GB" dirty="0" err="1"/>
              <a:t>ladenness</a:t>
            </a:r>
            <a:endParaRPr lang="en-GB" dirty="0"/>
          </a:p>
          <a:p>
            <a:pPr>
              <a:buFontTx/>
              <a:buChar char="•"/>
            </a:pPr>
            <a:r>
              <a:rPr lang="en-GB" dirty="0"/>
              <a:t> Popper and falsification</a:t>
            </a:r>
          </a:p>
          <a:p>
            <a:pPr>
              <a:buFontTx/>
              <a:buChar char="•"/>
            </a:pPr>
            <a:r>
              <a:rPr lang="en-GB" dirty="0"/>
              <a:t> Kuhn and paradigms</a:t>
            </a:r>
          </a:p>
          <a:p>
            <a:pPr>
              <a:buFontTx/>
              <a:buChar char="•"/>
            </a:pPr>
            <a:r>
              <a:rPr lang="en-GB" dirty="0"/>
              <a:t> </a:t>
            </a:r>
            <a:r>
              <a:rPr lang="en-GB" dirty="0" err="1"/>
              <a:t>Lakatos</a:t>
            </a:r>
            <a:r>
              <a:rPr lang="en-GB" dirty="0"/>
              <a:t> and research programmes</a:t>
            </a:r>
          </a:p>
          <a:p>
            <a:pPr>
              <a:buFontTx/>
              <a:buChar char="•"/>
            </a:pPr>
            <a:r>
              <a:rPr lang="en-GB" dirty="0"/>
              <a:t> </a:t>
            </a:r>
            <a:r>
              <a:rPr lang="en-GB" dirty="0" err="1"/>
              <a:t>Feyerabend</a:t>
            </a:r>
            <a:r>
              <a:rPr lang="en-GB" dirty="0"/>
              <a:t> and methodological anarchism</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jdelijke aanduiding voor voettekst 2"/>
          <p:cNvSpPr>
            <a:spLocks noGrp="1"/>
          </p:cNvSpPr>
          <p:nvPr>
            <p:ph type="ftr" sz="quarter" idx="11"/>
          </p:nvPr>
        </p:nvSpPr>
        <p:spPr/>
        <p:txBody>
          <a:bodyPr/>
          <a:lstStyle/>
          <a:p>
            <a:pPr>
              <a:defRPr/>
            </a:pPr>
            <a:r>
              <a:rPr lang="en-GB">
                <a:solidFill>
                  <a:schemeClr val="bg1">
                    <a:lumMod val="75000"/>
                  </a:schemeClr>
                </a:solidFill>
              </a:rPr>
              <a:t>B&amp;LdeJ</a:t>
            </a:r>
          </a:p>
        </p:txBody>
      </p:sp>
      <p:sp>
        <p:nvSpPr>
          <p:cNvPr id="13" name="Tijdelijke aanduiding voor dianummer 3"/>
          <p:cNvSpPr>
            <a:spLocks noGrp="1"/>
          </p:cNvSpPr>
          <p:nvPr>
            <p:ph type="sldNum" sz="quarter" idx="12"/>
          </p:nvPr>
        </p:nvSpPr>
        <p:spPr/>
        <p:txBody>
          <a:bodyPr/>
          <a:lstStyle/>
          <a:p>
            <a:pPr>
              <a:defRPr/>
            </a:pPr>
            <a:fld id="{2CAEC725-73EB-48F1-8BE4-200024205109}" type="slidenum">
              <a:rPr lang="en-GB">
                <a:solidFill>
                  <a:schemeClr val="bg1">
                    <a:lumMod val="75000"/>
                  </a:schemeClr>
                </a:solidFill>
              </a:rPr>
              <a:pPr>
                <a:defRPr/>
              </a:pPr>
              <a:t>20</a:t>
            </a:fld>
            <a:endParaRPr lang="en-GB">
              <a:solidFill>
                <a:schemeClr val="bg1">
                  <a:lumMod val="75000"/>
                </a:schemeClr>
              </a:solidFill>
            </a:endParaRPr>
          </a:p>
        </p:txBody>
      </p:sp>
      <p:sp>
        <p:nvSpPr>
          <p:cNvPr id="21508" name="AutoShape 2"/>
          <p:cNvSpPr>
            <a:spLocks noChangeArrowheads="1"/>
          </p:cNvSpPr>
          <p:nvPr/>
        </p:nvSpPr>
        <p:spPr bwMode="auto">
          <a:xfrm>
            <a:off x="2209800" y="3962400"/>
            <a:ext cx="2362200" cy="1981200"/>
          </a:xfrm>
          <a:prstGeom prst="roundRect">
            <a:avLst>
              <a:gd name="adj" fmla="val 16667"/>
            </a:avLst>
          </a:prstGeom>
          <a:noFill/>
          <a:ln w="9525">
            <a:solidFill>
              <a:schemeClr val="bg1"/>
            </a:solidFill>
            <a:round/>
            <a:headEnd/>
            <a:tailEnd/>
          </a:ln>
        </p:spPr>
        <p:txBody>
          <a:bodyPr wrap="none" anchor="ctr"/>
          <a:lstStyle/>
          <a:p>
            <a:pPr algn="ctr" eaLnBrk="0" hangingPunct="0"/>
            <a:r>
              <a:rPr lang="nl-NL"/>
              <a:t>modus tollens:</a:t>
            </a:r>
            <a:endParaRPr lang="nl-NL" sz="2800"/>
          </a:p>
          <a:p>
            <a:pPr algn="ctr" eaLnBrk="0" hangingPunct="0"/>
            <a:r>
              <a:rPr lang="nl-NL" sz="2800"/>
              <a:t> p &gt; q</a:t>
            </a:r>
          </a:p>
          <a:p>
            <a:pPr algn="ctr" eaLnBrk="0" hangingPunct="0"/>
            <a:r>
              <a:rPr lang="nl-NL" sz="2800"/>
              <a:t>~ q</a:t>
            </a:r>
          </a:p>
          <a:p>
            <a:pPr algn="ctr" eaLnBrk="0" hangingPunct="0"/>
            <a:r>
              <a:rPr lang="nl-NL" sz="2800">
                <a:sym typeface="Symbol" pitchFamily="18" charset="2"/>
              </a:rPr>
              <a:t> ~ p</a:t>
            </a:r>
          </a:p>
        </p:txBody>
      </p:sp>
      <p:sp>
        <p:nvSpPr>
          <p:cNvPr id="21509" name="AutoShape 3"/>
          <p:cNvSpPr>
            <a:spLocks noChangeArrowheads="1"/>
          </p:cNvSpPr>
          <p:nvPr/>
        </p:nvSpPr>
        <p:spPr bwMode="auto">
          <a:xfrm>
            <a:off x="2514600" y="1600200"/>
            <a:ext cx="2362200" cy="2057400"/>
          </a:xfrm>
          <a:prstGeom prst="roundRect">
            <a:avLst>
              <a:gd name="adj" fmla="val 16667"/>
            </a:avLst>
          </a:prstGeom>
          <a:noFill/>
          <a:ln w="9525">
            <a:solidFill>
              <a:schemeClr val="bg1"/>
            </a:solidFill>
            <a:round/>
            <a:headEnd/>
            <a:tailEnd/>
          </a:ln>
        </p:spPr>
        <p:txBody>
          <a:bodyPr wrap="none" anchor="ctr"/>
          <a:lstStyle/>
          <a:p>
            <a:pPr algn="ctr" eaLnBrk="0" hangingPunct="0"/>
            <a:r>
              <a:rPr lang="nl-NL"/>
              <a:t>modus ponens:</a:t>
            </a:r>
            <a:endParaRPr lang="nl-NL" sz="2800"/>
          </a:p>
          <a:p>
            <a:pPr algn="ctr" eaLnBrk="0" hangingPunct="0"/>
            <a:r>
              <a:rPr lang="nl-NL" sz="2800"/>
              <a:t>p &gt; q</a:t>
            </a:r>
          </a:p>
          <a:p>
            <a:pPr algn="ctr" eaLnBrk="0" hangingPunct="0"/>
            <a:r>
              <a:rPr lang="nl-NL" sz="2800"/>
              <a:t>p</a:t>
            </a:r>
          </a:p>
          <a:p>
            <a:pPr algn="ctr" eaLnBrk="0" hangingPunct="0"/>
            <a:r>
              <a:rPr lang="nl-NL" sz="2800">
                <a:sym typeface="Symbol" pitchFamily="18" charset="2"/>
              </a:rPr>
              <a:t> q</a:t>
            </a:r>
          </a:p>
        </p:txBody>
      </p:sp>
      <p:sp>
        <p:nvSpPr>
          <p:cNvPr id="21510" name="Text Box 5"/>
          <p:cNvSpPr txBox="1">
            <a:spLocks noChangeArrowheads="1"/>
          </p:cNvSpPr>
          <p:nvPr/>
        </p:nvSpPr>
        <p:spPr bwMode="auto">
          <a:xfrm>
            <a:off x="2195513" y="304800"/>
            <a:ext cx="5329237" cy="1076325"/>
          </a:xfrm>
          <a:prstGeom prst="rect">
            <a:avLst/>
          </a:prstGeom>
          <a:noFill/>
          <a:ln w="9525">
            <a:solidFill>
              <a:srgbClr val="FFFF00"/>
            </a:solidFill>
            <a:miter lim="800000"/>
            <a:headEnd/>
            <a:tailEnd/>
          </a:ln>
        </p:spPr>
        <p:txBody>
          <a:bodyPr>
            <a:spAutoFit/>
          </a:bodyPr>
          <a:lstStyle/>
          <a:p>
            <a:pPr algn="ctr" eaLnBrk="0" hangingPunct="0"/>
            <a:r>
              <a:rPr lang="nl-NL" sz="3200" dirty="0">
                <a:solidFill>
                  <a:srgbClr val="FFFF00"/>
                </a:solidFill>
              </a:rPr>
              <a:t>Some logic:</a:t>
            </a:r>
          </a:p>
          <a:p>
            <a:pPr algn="ctr" eaLnBrk="0" hangingPunct="0"/>
            <a:r>
              <a:rPr lang="nl-NL" sz="3200" dirty="0">
                <a:solidFill>
                  <a:srgbClr val="FFFF00"/>
                </a:solidFill>
              </a:rPr>
              <a:t>two modes of inferences</a:t>
            </a:r>
            <a:endParaRPr lang="nl-NL" sz="3200" b="1" dirty="0">
              <a:solidFill>
                <a:srgbClr val="FFFF00"/>
              </a:solidFill>
              <a:latin typeface="Times New Roman" pitchFamily="18" charset="0"/>
            </a:endParaRPr>
          </a:p>
        </p:txBody>
      </p:sp>
      <p:sp>
        <p:nvSpPr>
          <p:cNvPr id="21511" name="AutoShape 6"/>
          <p:cNvSpPr>
            <a:spLocks noChangeArrowheads="1"/>
          </p:cNvSpPr>
          <p:nvPr/>
        </p:nvSpPr>
        <p:spPr bwMode="auto">
          <a:xfrm>
            <a:off x="4953000" y="1600200"/>
            <a:ext cx="2209800" cy="2057400"/>
          </a:xfrm>
          <a:prstGeom prst="roundRect">
            <a:avLst>
              <a:gd name="adj" fmla="val 16667"/>
            </a:avLst>
          </a:prstGeom>
          <a:noFill/>
          <a:ln w="9525">
            <a:solidFill>
              <a:schemeClr val="bg1"/>
            </a:solidFill>
            <a:round/>
            <a:headEnd/>
            <a:tailEnd/>
          </a:ln>
        </p:spPr>
        <p:txBody>
          <a:bodyPr wrap="none" anchor="ctr"/>
          <a:lstStyle/>
          <a:p>
            <a:pPr algn="ctr" eaLnBrk="0" hangingPunct="0"/>
            <a:r>
              <a:rPr lang="nl-NL" sz="2800"/>
              <a:t>p &gt; q</a:t>
            </a:r>
          </a:p>
          <a:p>
            <a:pPr algn="ctr" eaLnBrk="0" hangingPunct="0"/>
            <a:r>
              <a:rPr lang="nl-NL" sz="2800"/>
              <a:t>q</a:t>
            </a:r>
          </a:p>
          <a:p>
            <a:pPr algn="ctr" eaLnBrk="0" hangingPunct="0"/>
            <a:r>
              <a:rPr lang="nl-NL" sz="2800">
                <a:sym typeface="Symbol" pitchFamily="18" charset="2"/>
              </a:rPr>
              <a:t> p</a:t>
            </a:r>
          </a:p>
        </p:txBody>
      </p:sp>
      <p:sp>
        <p:nvSpPr>
          <p:cNvPr id="21512" name="Line 7"/>
          <p:cNvSpPr>
            <a:spLocks noChangeShapeType="1"/>
          </p:cNvSpPr>
          <p:nvPr/>
        </p:nvSpPr>
        <p:spPr bwMode="auto">
          <a:xfrm flipH="1">
            <a:off x="5181600" y="1981200"/>
            <a:ext cx="1752600" cy="1447800"/>
          </a:xfrm>
          <a:prstGeom prst="line">
            <a:avLst/>
          </a:prstGeom>
          <a:noFill/>
          <a:ln w="38100">
            <a:solidFill>
              <a:schemeClr val="bg1"/>
            </a:solidFill>
            <a:round/>
            <a:headEnd/>
            <a:tailEnd/>
          </a:ln>
        </p:spPr>
        <p:txBody>
          <a:bodyPr wrap="none" anchor="ctr"/>
          <a:lstStyle/>
          <a:p>
            <a:endParaRPr lang="nl-NL"/>
          </a:p>
        </p:txBody>
      </p:sp>
      <p:sp>
        <p:nvSpPr>
          <p:cNvPr id="21513" name="Line 8"/>
          <p:cNvSpPr>
            <a:spLocks noChangeShapeType="1"/>
          </p:cNvSpPr>
          <p:nvPr/>
        </p:nvSpPr>
        <p:spPr bwMode="auto">
          <a:xfrm>
            <a:off x="5257800" y="1981200"/>
            <a:ext cx="1524000" cy="1447800"/>
          </a:xfrm>
          <a:prstGeom prst="line">
            <a:avLst/>
          </a:prstGeom>
          <a:noFill/>
          <a:ln w="38100">
            <a:solidFill>
              <a:schemeClr val="bg1"/>
            </a:solidFill>
            <a:round/>
            <a:headEnd/>
            <a:tailEnd/>
          </a:ln>
        </p:spPr>
        <p:txBody>
          <a:bodyPr wrap="none" anchor="ctr"/>
          <a:lstStyle/>
          <a:p>
            <a:endParaRPr lang="nl-NL"/>
          </a:p>
        </p:txBody>
      </p:sp>
      <p:sp>
        <p:nvSpPr>
          <p:cNvPr id="21514" name="AutoShape 9"/>
          <p:cNvSpPr>
            <a:spLocks noChangeArrowheads="1"/>
          </p:cNvSpPr>
          <p:nvPr/>
        </p:nvSpPr>
        <p:spPr bwMode="auto">
          <a:xfrm>
            <a:off x="5257800" y="3962400"/>
            <a:ext cx="2286000" cy="1981200"/>
          </a:xfrm>
          <a:prstGeom prst="roundRect">
            <a:avLst>
              <a:gd name="adj" fmla="val 16667"/>
            </a:avLst>
          </a:prstGeom>
          <a:noFill/>
          <a:ln w="9525">
            <a:solidFill>
              <a:schemeClr val="bg1"/>
            </a:solidFill>
            <a:round/>
            <a:headEnd/>
            <a:tailEnd/>
          </a:ln>
        </p:spPr>
        <p:txBody>
          <a:bodyPr wrap="none" anchor="ctr"/>
          <a:lstStyle/>
          <a:p>
            <a:pPr algn="ctr" eaLnBrk="0" hangingPunct="0"/>
            <a:r>
              <a:rPr lang="nl-NL" sz="2800"/>
              <a:t>T&gt; P</a:t>
            </a:r>
          </a:p>
          <a:p>
            <a:pPr algn="ctr" eaLnBrk="0" hangingPunct="0"/>
            <a:r>
              <a:rPr lang="nl-NL" sz="2800"/>
              <a:t>~ P</a:t>
            </a:r>
          </a:p>
          <a:p>
            <a:pPr algn="ctr" eaLnBrk="0" hangingPunct="0"/>
            <a:r>
              <a:rPr lang="nl-NL" sz="2800">
                <a:sym typeface="Symbol" pitchFamily="18" charset="2"/>
              </a:rPr>
              <a:t> ~ T</a:t>
            </a:r>
          </a:p>
        </p:txBody>
      </p:sp>
      <p:sp>
        <p:nvSpPr>
          <p:cNvPr id="21515" name="Text Box 10"/>
          <p:cNvSpPr txBox="1">
            <a:spLocks noChangeArrowheads="1"/>
          </p:cNvSpPr>
          <p:nvPr/>
        </p:nvSpPr>
        <p:spPr bwMode="auto">
          <a:xfrm>
            <a:off x="381000" y="3962400"/>
            <a:ext cx="1778000" cy="1187450"/>
          </a:xfrm>
          <a:prstGeom prst="rect">
            <a:avLst/>
          </a:prstGeom>
          <a:noFill/>
          <a:ln w="9525">
            <a:noFill/>
            <a:miter lim="800000"/>
            <a:headEnd/>
            <a:tailEnd/>
          </a:ln>
        </p:spPr>
        <p:txBody>
          <a:bodyPr wrap="none">
            <a:spAutoFit/>
          </a:bodyPr>
          <a:lstStyle/>
          <a:p>
            <a:r>
              <a:rPr lang="en-GB"/>
              <a:t>Popper’s</a:t>
            </a:r>
          </a:p>
          <a:p>
            <a:r>
              <a:rPr lang="en-GB"/>
              <a:t>logic of</a:t>
            </a:r>
          </a:p>
          <a:p>
            <a:r>
              <a:rPr lang="en-GB"/>
              <a:t>falsification:</a:t>
            </a:r>
          </a:p>
        </p:txBody>
      </p:sp>
      <p:sp>
        <p:nvSpPr>
          <p:cNvPr id="21516" name="Line 11"/>
          <p:cNvSpPr>
            <a:spLocks noChangeShapeType="1"/>
          </p:cNvSpPr>
          <p:nvPr/>
        </p:nvSpPr>
        <p:spPr bwMode="auto">
          <a:xfrm>
            <a:off x="539750" y="5157788"/>
            <a:ext cx="1511300" cy="0"/>
          </a:xfrm>
          <a:prstGeom prst="line">
            <a:avLst/>
          </a:prstGeom>
          <a:noFill/>
          <a:ln w="28575">
            <a:solidFill>
              <a:schemeClr val="bg1"/>
            </a:solidFill>
            <a:round/>
            <a:headEnd/>
            <a:tailEnd type="triangle" w="med" len="med"/>
          </a:ln>
        </p:spPr>
        <p:txBody>
          <a:bodyPr/>
          <a:lstStyle/>
          <a:p>
            <a:endParaRPr lang="nl-NL"/>
          </a:p>
        </p:txBody>
      </p:sp>
      <p:sp>
        <p:nvSpPr>
          <p:cNvPr id="21517" name="Text Box 12"/>
          <p:cNvSpPr txBox="1">
            <a:spLocks noChangeArrowheads="1"/>
          </p:cNvSpPr>
          <p:nvPr/>
        </p:nvSpPr>
        <p:spPr bwMode="auto">
          <a:xfrm>
            <a:off x="4724400" y="4648200"/>
            <a:ext cx="455613" cy="457200"/>
          </a:xfrm>
          <a:prstGeom prst="rect">
            <a:avLst/>
          </a:prstGeom>
          <a:noFill/>
          <a:ln w="9525">
            <a:noFill/>
            <a:miter lim="800000"/>
            <a:headEnd/>
            <a:tailEnd/>
          </a:ln>
        </p:spPr>
        <p:txBody>
          <a:bodyPr wrap="none">
            <a:spAutoFit/>
          </a:bodyPr>
          <a:lstStyle/>
          <a:p>
            <a:r>
              <a:rPr lang="en-GB"/>
              <a:t>or</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voettekst 2"/>
          <p:cNvSpPr>
            <a:spLocks noGrp="1"/>
          </p:cNvSpPr>
          <p:nvPr>
            <p:ph type="ftr" sz="quarter" idx="11"/>
          </p:nvPr>
        </p:nvSpPr>
        <p:spPr/>
        <p:txBody>
          <a:bodyPr/>
          <a:lstStyle/>
          <a:p>
            <a:pPr>
              <a:defRPr/>
            </a:pPr>
            <a:r>
              <a:rPr lang="en-GB">
                <a:solidFill>
                  <a:schemeClr val="bg1">
                    <a:lumMod val="75000"/>
                  </a:schemeClr>
                </a:solidFill>
              </a:rPr>
              <a:t>B&amp;LdeJ</a:t>
            </a:r>
          </a:p>
        </p:txBody>
      </p:sp>
      <p:sp>
        <p:nvSpPr>
          <p:cNvPr id="4" name="Tijdelijke aanduiding voor dianummer 3"/>
          <p:cNvSpPr>
            <a:spLocks noGrp="1"/>
          </p:cNvSpPr>
          <p:nvPr>
            <p:ph type="sldNum" sz="quarter" idx="12"/>
          </p:nvPr>
        </p:nvSpPr>
        <p:spPr/>
        <p:txBody>
          <a:bodyPr/>
          <a:lstStyle/>
          <a:p>
            <a:pPr>
              <a:defRPr/>
            </a:pPr>
            <a:fld id="{344F1F81-29EA-40FE-BE6C-0BF42528CDBC}" type="slidenum">
              <a:rPr lang="en-GB">
                <a:solidFill>
                  <a:schemeClr val="bg1">
                    <a:lumMod val="75000"/>
                  </a:schemeClr>
                </a:solidFill>
              </a:rPr>
              <a:pPr>
                <a:defRPr/>
              </a:pPr>
              <a:t>21</a:t>
            </a:fld>
            <a:endParaRPr lang="en-GB">
              <a:solidFill>
                <a:schemeClr val="bg1">
                  <a:lumMod val="75000"/>
                </a:schemeClr>
              </a:solidFill>
            </a:endParaRPr>
          </a:p>
        </p:txBody>
      </p:sp>
      <p:sp>
        <p:nvSpPr>
          <p:cNvPr id="22532" name="Text Box 2"/>
          <p:cNvSpPr txBox="1">
            <a:spLocks noChangeArrowheads="1"/>
          </p:cNvSpPr>
          <p:nvPr/>
        </p:nvSpPr>
        <p:spPr bwMode="auto">
          <a:xfrm>
            <a:off x="228600" y="914400"/>
            <a:ext cx="8515350" cy="4919663"/>
          </a:xfrm>
          <a:prstGeom prst="rect">
            <a:avLst/>
          </a:prstGeom>
          <a:noFill/>
          <a:ln w="9525">
            <a:solidFill>
              <a:srgbClr val="FFFF00"/>
            </a:solidFill>
            <a:miter lim="800000"/>
            <a:headEnd/>
            <a:tailEnd/>
          </a:ln>
        </p:spPr>
        <p:txBody>
          <a:bodyPr>
            <a:spAutoFit/>
          </a:bodyPr>
          <a:lstStyle/>
          <a:p>
            <a:pPr algn="ctr" eaLnBrk="0" hangingPunct="0"/>
            <a:r>
              <a:rPr lang="nl-NL" sz="3200" dirty="0">
                <a:solidFill>
                  <a:srgbClr val="FFFF00"/>
                </a:solidFill>
              </a:rPr>
              <a:t>The positivist Hans Reichenbach (1930)</a:t>
            </a:r>
          </a:p>
          <a:p>
            <a:pPr eaLnBrk="0" hangingPunct="0"/>
            <a:endParaRPr lang="nl-NL" sz="3200" dirty="0"/>
          </a:p>
          <a:p>
            <a:pPr algn="just" eaLnBrk="0" hangingPunct="0"/>
            <a:r>
              <a:rPr lang="nl-NL" sz="2800" dirty="0" smtClean="0"/>
              <a:t>‘The </a:t>
            </a:r>
            <a:r>
              <a:rPr lang="nl-NL" sz="2800" dirty="0"/>
              <a:t>principle of induction is of supreme importance for scientific method; it determines the truth of scientific theories. To eliminate it from science would mean nothing less than to deprive science of the power to decide the truth or falsity of its theories. Science would no longer have the right to distinguish its theories from the fanciful and arbitrary creations of the poet’s mind</a:t>
            </a:r>
            <a:r>
              <a:rPr lang="nl-NL" sz="2800" dirty="0" smtClean="0"/>
              <a:t>.’</a:t>
            </a:r>
            <a:endParaRPr lang="nl-NL" sz="2800" dirty="0"/>
          </a:p>
          <a:p>
            <a:pPr eaLnBrk="0" hangingPunct="0"/>
            <a:endParaRPr lang="nl-NL" sz="2800" dirty="0"/>
          </a:p>
        </p:txBody>
      </p:sp>
    </p:spTree>
  </p:cSld>
  <p:clrMapOvr>
    <a:masterClrMapping/>
  </p:clrMapOvr>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voettekst 2"/>
          <p:cNvSpPr>
            <a:spLocks noGrp="1"/>
          </p:cNvSpPr>
          <p:nvPr>
            <p:ph type="ftr" sz="quarter" idx="11"/>
          </p:nvPr>
        </p:nvSpPr>
        <p:spPr/>
        <p:txBody>
          <a:bodyPr/>
          <a:lstStyle/>
          <a:p>
            <a:pPr>
              <a:defRPr/>
            </a:pPr>
            <a:r>
              <a:rPr lang="en-GB">
                <a:solidFill>
                  <a:schemeClr val="bg1">
                    <a:lumMod val="75000"/>
                  </a:schemeClr>
                </a:solidFill>
              </a:rPr>
              <a:t>B&amp;LdeJ</a:t>
            </a:r>
          </a:p>
        </p:txBody>
      </p:sp>
      <p:sp>
        <p:nvSpPr>
          <p:cNvPr id="4" name="Tijdelijke aanduiding voor dianummer 3"/>
          <p:cNvSpPr>
            <a:spLocks noGrp="1"/>
          </p:cNvSpPr>
          <p:nvPr>
            <p:ph type="sldNum" sz="quarter" idx="12"/>
          </p:nvPr>
        </p:nvSpPr>
        <p:spPr/>
        <p:txBody>
          <a:bodyPr/>
          <a:lstStyle/>
          <a:p>
            <a:pPr>
              <a:defRPr/>
            </a:pPr>
            <a:fld id="{9FD93A8B-3F26-4F08-8FF7-76471F0CB8AD}" type="slidenum">
              <a:rPr lang="en-GB">
                <a:solidFill>
                  <a:schemeClr val="bg1">
                    <a:lumMod val="75000"/>
                  </a:schemeClr>
                </a:solidFill>
              </a:rPr>
              <a:pPr>
                <a:defRPr/>
              </a:pPr>
              <a:t>22</a:t>
            </a:fld>
            <a:endParaRPr lang="en-GB">
              <a:solidFill>
                <a:schemeClr val="bg1">
                  <a:lumMod val="75000"/>
                </a:schemeClr>
              </a:solidFill>
            </a:endParaRPr>
          </a:p>
        </p:txBody>
      </p:sp>
      <p:sp>
        <p:nvSpPr>
          <p:cNvPr id="23556" name="Text Box 2"/>
          <p:cNvSpPr txBox="1">
            <a:spLocks noChangeArrowheads="1"/>
          </p:cNvSpPr>
          <p:nvPr/>
        </p:nvSpPr>
        <p:spPr bwMode="auto">
          <a:xfrm>
            <a:off x="395288" y="333375"/>
            <a:ext cx="8248650" cy="5878532"/>
          </a:xfrm>
          <a:prstGeom prst="rect">
            <a:avLst/>
          </a:prstGeom>
          <a:noFill/>
          <a:ln w="9525">
            <a:solidFill>
              <a:schemeClr val="bg1"/>
            </a:solidFill>
            <a:miter lim="800000"/>
            <a:headEnd/>
            <a:tailEnd/>
          </a:ln>
        </p:spPr>
        <p:txBody>
          <a:bodyPr>
            <a:spAutoFit/>
          </a:bodyPr>
          <a:lstStyle/>
          <a:p>
            <a:pPr algn="ctr" eaLnBrk="0" hangingPunct="0"/>
            <a:r>
              <a:rPr lang="nl-NL" sz="3200" dirty="0">
                <a:solidFill>
                  <a:srgbClr val="FFFF00"/>
                </a:solidFill>
              </a:rPr>
              <a:t>Popper on the problem of induction (1959)</a:t>
            </a:r>
          </a:p>
          <a:p>
            <a:pPr algn="just" eaLnBrk="0" hangingPunct="0"/>
            <a:endParaRPr lang="nl-NL" sz="3200" dirty="0"/>
          </a:p>
          <a:p>
            <a:pPr algn="just" eaLnBrk="0" hangingPunct="0"/>
            <a:r>
              <a:rPr lang="nl-NL" sz="2800" dirty="0" smtClean="0"/>
              <a:t>‘Many </a:t>
            </a:r>
            <a:r>
              <a:rPr lang="nl-NL" sz="2800" dirty="0"/>
              <a:t>people believe that the truth of </a:t>
            </a:r>
            <a:r>
              <a:rPr lang="nl-NL" sz="2800" dirty="0" smtClean="0"/>
              <a:t>universal statements </a:t>
            </a:r>
            <a:r>
              <a:rPr lang="nl-NL" sz="2800" dirty="0"/>
              <a:t>is </a:t>
            </a:r>
            <a:r>
              <a:rPr lang="nl-NL" sz="2800" dirty="0" smtClean="0"/>
              <a:t>“known </a:t>
            </a:r>
            <a:r>
              <a:rPr lang="nl-NL" sz="2800" dirty="0"/>
              <a:t>by </a:t>
            </a:r>
            <a:r>
              <a:rPr lang="nl-NL" sz="2800" dirty="0" smtClean="0"/>
              <a:t>experience”; </a:t>
            </a:r>
            <a:r>
              <a:rPr lang="nl-NL" sz="2800" dirty="0"/>
              <a:t>yet it is </a:t>
            </a:r>
            <a:r>
              <a:rPr lang="nl-NL" sz="2800" dirty="0" smtClean="0"/>
              <a:t>clear that </a:t>
            </a:r>
            <a:r>
              <a:rPr lang="nl-NL" sz="2800" dirty="0"/>
              <a:t>an account of an experience, e.g., </a:t>
            </a:r>
            <a:r>
              <a:rPr lang="nl-NL" sz="2800" dirty="0" smtClean="0"/>
              <a:t>an observation</a:t>
            </a:r>
            <a:r>
              <a:rPr lang="nl-NL" sz="2800" dirty="0"/>
              <a:t>, can in the first place be only </a:t>
            </a:r>
            <a:r>
              <a:rPr lang="nl-NL" sz="2800" dirty="0" smtClean="0"/>
              <a:t>a singular </a:t>
            </a:r>
            <a:r>
              <a:rPr lang="nl-NL" sz="2800" dirty="0"/>
              <a:t>statement and not a universal </a:t>
            </a:r>
            <a:r>
              <a:rPr lang="nl-NL" sz="2800" dirty="0" smtClean="0"/>
              <a:t>one. And </a:t>
            </a:r>
            <a:r>
              <a:rPr lang="nl-NL" sz="2800" dirty="0"/>
              <a:t>it is far from obvious, from a logical </a:t>
            </a:r>
            <a:r>
              <a:rPr lang="nl-NL" sz="2800" dirty="0" smtClean="0"/>
              <a:t>point of </a:t>
            </a:r>
            <a:r>
              <a:rPr lang="nl-NL" sz="2800" dirty="0"/>
              <a:t>view, that we are justified in </a:t>
            </a:r>
            <a:r>
              <a:rPr lang="nl-NL" sz="2800" dirty="0" smtClean="0"/>
              <a:t>inferring universal </a:t>
            </a:r>
            <a:r>
              <a:rPr lang="nl-NL" sz="2800" dirty="0"/>
              <a:t>statements from singular ones </a:t>
            </a:r>
            <a:r>
              <a:rPr lang="nl-NL" sz="2800" dirty="0" smtClean="0"/>
              <a:t>no matter how </a:t>
            </a:r>
            <a:r>
              <a:rPr lang="nl-NL" sz="2800" dirty="0"/>
              <a:t>numerous. For any </a:t>
            </a:r>
            <a:r>
              <a:rPr lang="nl-NL" sz="2800" dirty="0" smtClean="0"/>
              <a:t>conclusion drawn </a:t>
            </a:r>
            <a:r>
              <a:rPr lang="nl-NL" sz="2800" dirty="0"/>
              <a:t>in this way may always turn out to be false</a:t>
            </a:r>
            <a:r>
              <a:rPr lang="nl-NL" sz="2800" dirty="0" smtClean="0"/>
              <a:t>.’</a:t>
            </a:r>
            <a:endParaRPr lang="nl-NL" sz="2800" dirty="0"/>
          </a:p>
          <a:p>
            <a:pPr algn="ctr" eaLnBrk="0" hangingPunct="0"/>
            <a:endParaRPr lang="nl-NL" sz="3200" dirty="0"/>
          </a:p>
        </p:txBody>
      </p:sp>
    </p:spTree>
  </p:cSld>
  <p:clrMapOvr>
    <a:masterClrMapping/>
  </p:clrMapOvr>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voettekst 2"/>
          <p:cNvSpPr>
            <a:spLocks noGrp="1"/>
          </p:cNvSpPr>
          <p:nvPr>
            <p:ph type="ftr" sz="quarter" idx="11"/>
          </p:nvPr>
        </p:nvSpPr>
        <p:spPr/>
        <p:txBody>
          <a:bodyPr/>
          <a:lstStyle/>
          <a:p>
            <a:pPr>
              <a:defRPr/>
            </a:pPr>
            <a:r>
              <a:rPr lang="en-GB">
                <a:solidFill>
                  <a:schemeClr val="bg1">
                    <a:lumMod val="75000"/>
                  </a:schemeClr>
                </a:solidFill>
              </a:rPr>
              <a:t>B&amp;LdeJ</a:t>
            </a:r>
          </a:p>
        </p:txBody>
      </p:sp>
      <p:sp>
        <p:nvSpPr>
          <p:cNvPr id="4" name="Tijdelijke aanduiding voor dianummer 3"/>
          <p:cNvSpPr>
            <a:spLocks noGrp="1"/>
          </p:cNvSpPr>
          <p:nvPr>
            <p:ph type="sldNum" sz="quarter" idx="12"/>
          </p:nvPr>
        </p:nvSpPr>
        <p:spPr/>
        <p:txBody>
          <a:bodyPr/>
          <a:lstStyle/>
          <a:p>
            <a:pPr>
              <a:defRPr/>
            </a:pPr>
            <a:fld id="{5D565B54-FDF9-4829-97DD-C4E6C1EEBE27}" type="slidenum">
              <a:rPr lang="en-GB">
                <a:solidFill>
                  <a:schemeClr val="bg1">
                    <a:lumMod val="75000"/>
                  </a:schemeClr>
                </a:solidFill>
              </a:rPr>
              <a:pPr>
                <a:defRPr/>
              </a:pPr>
              <a:t>23</a:t>
            </a:fld>
            <a:endParaRPr lang="en-GB">
              <a:solidFill>
                <a:schemeClr val="bg1">
                  <a:lumMod val="75000"/>
                </a:schemeClr>
              </a:solidFill>
            </a:endParaRPr>
          </a:p>
        </p:txBody>
      </p:sp>
      <p:sp>
        <p:nvSpPr>
          <p:cNvPr id="24580" name="Text Box 2"/>
          <p:cNvSpPr txBox="1">
            <a:spLocks noChangeArrowheads="1"/>
          </p:cNvSpPr>
          <p:nvPr/>
        </p:nvSpPr>
        <p:spPr bwMode="auto">
          <a:xfrm>
            <a:off x="381000" y="1143000"/>
            <a:ext cx="7950200" cy="4552950"/>
          </a:xfrm>
          <a:prstGeom prst="rect">
            <a:avLst/>
          </a:prstGeom>
          <a:noFill/>
          <a:ln w="9525">
            <a:solidFill>
              <a:schemeClr val="bg1"/>
            </a:solidFill>
            <a:miter lim="800000"/>
            <a:headEnd/>
            <a:tailEnd/>
          </a:ln>
        </p:spPr>
        <p:txBody>
          <a:bodyPr>
            <a:spAutoFit/>
          </a:bodyPr>
          <a:lstStyle/>
          <a:p>
            <a:pPr algn="ctr" eaLnBrk="0" hangingPunct="0"/>
            <a:r>
              <a:rPr lang="nl-NL" sz="3200" dirty="0">
                <a:solidFill>
                  <a:srgbClr val="FFFF00"/>
                </a:solidFill>
              </a:rPr>
              <a:t>Popper: on </a:t>
            </a:r>
            <a:r>
              <a:rPr lang="nl-NL" sz="3200" i="1" dirty="0">
                <a:solidFill>
                  <a:srgbClr val="FFFF00"/>
                </a:solidFill>
              </a:rPr>
              <a:t>falsifiability, testability</a:t>
            </a:r>
            <a:endParaRPr lang="nl-NL" sz="3200" dirty="0">
              <a:solidFill>
                <a:srgbClr val="FFFF00"/>
              </a:solidFill>
            </a:endParaRPr>
          </a:p>
          <a:p>
            <a:pPr algn="just" eaLnBrk="0" hangingPunct="0"/>
            <a:endParaRPr lang="nl-NL" sz="3200" dirty="0"/>
          </a:p>
          <a:p>
            <a:pPr algn="just" eaLnBrk="0" hangingPunct="0"/>
            <a:r>
              <a:rPr lang="nl-NL" sz="2800" dirty="0" smtClean="0"/>
              <a:t>‘What </a:t>
            </a:r>
            <a:r>
              <a:rPr lang="nl-NL" sz="2800" dirty="0"/>
              <a:t>characterises the empirical method is </a:t>
            </a:r>
            <a:r>
              <a:rPr lang="nl-NL" sz="2800" dirty="0" smtClean="0"/>
              <a:t>its manner </a:t>
            </a:r>
            <a:r>
              <a:rPr lang="nl-NL" sz="2800" dirty="0"/>
              <a:t>of exposing to falsification, in every </a:t>
            </a:r>
            <a:r>
              <a:rPr lang="nl-NL" sz="2800" dirty="0" smtClean="0"/>
              <a:t>conceivable </a:t>
            </a:r>
            <a:r>
              <a:rPr lang="nl-NL" sz="2800" dirty="0"/>
              <a:t>way, the system to be tested. Its aim</a:t>
            </a:r>
          </a:p>
          <a:p>
            <a:pPr algn="just" eaLnBrk="0" hangingPunct="0"/>
            <a:r>
              <a:rPr lang="nl-NL" sz="2800" dirty="0"/>
              <a:t>is not to save the lives of untenable systems but, </a:t>
            </a:r>
            <a:r>
              <a:rPr lang="nl-NL" sz="2800" dirty="0" smtClean="0"/>
              <a:t>on </a:t>
            </a:r>
            <a:r>
              <a:rPr lang="nl-NL" sz="2800" dirty="0"/>
              <a:t>the contrary, to select the one which is by </a:t>
            </a:r>
            <a:r>
              <a:rPr lang="nl-NL" sz="2800" dirty="0" smtClean="0"/>
              <a:t>comparison </a:t>
            </a:r>
            <a:r>
              <a:rPr lang="nl-NL" sz="2800" dirty="0"/>
              <a:t>the fittest, by exposing them all to </a:t>
            </a:r>
            <a:r>
              <a:rPr lang="nl-NL" sz="2800" dirty="0" smtClean="0"/>
              <a:t>the </a:t>
            </a:r>
            <a:r>
              <a:rPr lang="nl-NL" sz="2800" dirty="0"/>
              <a:t>fiercest struggle for </a:t>
            </a:r>
            <a:r>
              <a:rPr lang="nl-NL" sz="2800" dirty="0" smtClean="0"/>
              <a:t>survival’</a:t>
            </a:r>
            <a:endParaRPr lang="nl-NL" sz="2800" dirty="0"/>
          </a:p>
          <a:p>
            <a:pPr algn="ctr" eaLnBrk="0" hangingPunct="0"/>
            <a:endParaRPr lang="nl-NL" sz="3200" dirty="0"/>
          </a:p>
        </p:txBody>
      </p:sp>
    </p:spTree>
  </p:cSld>
  <p:clrMapOvr>
    <a:masterClrMapping/>
  </p:clrMapOvr>
  <p:transition>
    <p:cover dir="r"/>
  </p:transition>
</p:sld>
</file>

<file path=ppt/slides/slide2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Tijdelijke aanduiding voor voettekst 2"/>
          <p:cNvSpPr>
            <a:spLocks noGrp="1"/>
          </p:cNvSpPr>
          <p:nvPr>
            <p:ph type="ftr" sz="quarter" idx="11"/>
          </p:nvPr>
        </p:nvSpPr>
        <p:spPr/>
        <p:txBody>
          <a:bodyPr/>
          <a:lstStyle/>
          <a:p>
            <a:pPr>
              <a:defRPr/>
            </a:pPr>
            <a:r>
              <a:rPr lang="en-GB">
                <a:solidFill>
                  <a:schemeClr val="bg1">
                    <a:lumMod val="65000"/>
                  </a:schemeClr>
                </a:solidFill>
              </a:rPr>
              <a:t>B&amp;LdeJ</a:t>
            </a:r>
          </a:p>
        </p:txBody>
      </p:sp>
      <p:sp>
        <p:nvSpPr>
          <p:cNvPr id="6" name="Tijdelijke aanduiding voor dianummer 3"/>
          <p:cNvSpPr>
            <a:spLocks noGrp="1"/>
          </p:cNvSpPr>
          <p:nvPr>
            <p:ph type="sldNum" sz="quarter" idx="12"/>
          </p:nvPr>
        </p:nvSpPr>
        <p:spPr/>
        <p:txBody>
          <a:bodyPr/>
          <a:lstStyle/>
          <a:p>
            <a:pPr>
              <a:defRPr/>
            </a:pPr>
            <a:fld id="{3BDAC8DA-E8DA-4050-87E6-2C63D4C530E1}" type="slidenum">
              <a:rPr lang="en-GB">
                <a:solidFill>
                  <a:schemeClr val="bg1">
                    <a:lumMod val="65000"/>
                  </a:schemeClr>
                </a:solidFill>
              </a:rPr>
              <a:pPr>
                <a:defRPr/>
              </a:pPr>
              <a:t>24</a:t>
            </a:fld>
            <a:endParaRPr lang="en-GB">
              <a:solidFill>
                <a:schemeClr val="bg1">
                  <a:lumMod val="65000"/>
                </a:schemeClr>
              </a:solidFill>
            </a:endParaRPr>
          </a:p>
        </p:txBody>
      </p:sp>
      <p:sp>
        <p:nvSpPr>
          <p:cNvPr id="25604" name="Rectangle 2"/>
          <p:cNvSpPr>
            <a:spLocks noGrp="1" noChangeArrowheads="1"/>
          </p:cNvSpPr>
          <p:nvPr>
            <p:ph type="title" idx="4294967295"/>
          </p:nvPr>
        </p:nvSpPr>
        <p:spPr>
          <a:xfrm>
            <a:off x="533400" y="152400"/>
            <a:ext cx="8305800" cy="1600200"/>
          </a:xfrm>
          <a:ln>
            <a:solidFill>
              <a:schemeClr val="bg1"/>
            </a:solidFill>
          </a:ln>
        </p:spPr>
        <p:txBody>
          <a:bodyPr/>
          <a:lstStyle/>
          <a:p>
            <a:pPr eaLnBrk="1" hangingPunct="1">
              <a:lnSpc>
                <a:spcPct val="80000"/>
              </a:lnSpc>
            </a:pPr>
            <a:r>
              <a:rPr lang="nl-NL" sz="3200" dirty="0" smtClean="0">
                <a:solidFill>
                  <a:schemeClr val="bg1"/>
                </a:solidFill>
                <a:latin typeface="Arial" charset="0"/>
              </a:rPr>
              <a:t>Kuhn: </a:t>
            </a:r>
            <a:r>
              <a:rPr lang="nl-NL" sz="3200" i="1" dirty="0" smtClean="0">
                <a:solidFill>
                  <a:schemeClr val="bg1"/>
                </a:solidFill>
                <a:latin typeface="Arial" charset="0"/>
              </a:rPr>
              <a:t>The Structure of Scientific Revolutions </a:t>
            </a:r>
            <a:r>
              <a:rPr lang="nl-NL" sz="3200" dirty="0" smtClean="0">
                <a:solidFill>
                  <a:schemeClr val="bg1"/>
                </a:solidFill>
                <a:latin typeface="Arial" charset="0"/>
              </a:rPr>
              <a:t>(1962)</a:t>
            </a:r>
            <a:r>
              <a:rPr lang="nl-NL" sz="3200" i="1" dirty="0" smtClean="0">
                <a:solidFill>
                  <a:schemeClr val="bg1"/>
                </a:solidFill>
                <a:latin typeface="Arial" charset="0"/>
              </a:rPr>
              <a:t/>
            </a:r>
            <a:br>
              <a:rPr lang="nl-NL" sz="3200" i="1" dirty="0" smtClean="0">
                <a:solidFill>
                  <a:schemeClr val="bg1"/>
                </a:solidFill>
                <a:latin typeface="Arial" charset="0"/>
              </a:rPr>
            </a:br>
            <a:r>
              <a:rPr lang="nl-NL" sz="2800" i="1" dirty="0" smtClean="0">
                <a:solidFill>
                  <a:srgbClr val="FFFF66"/>
                </a:solidFill>
                <a:latin typeface="Arial" charset="0"/>
              </a:rPr>
              <a:t>don’t prescribe</a:t>
            </a:r>
            <a:r>
              <a:rPr lang="nl-NL" sz="2800" dirty="0" smtClean="0">
                <a:solidFill>
                  <a:srgbClr val="FFFF66"/>
                </a:solidFill>
                <a:latin typeface="Arial" charset="0"/>
              </a:rPr>
              <a:t>, </a:t>
            </a:r>
            <a:r>
              <a:rPr lang="nl-NL" sz="2800" i="1" dirty="0" smtClean="0">
                <a:solidFill>
                  <a:srgbClr val="FFFF66"/>
                </a:solidFill>
                <a:latin typeface="Arial" charset="0"/>
              </a:rPr>
              <a:t>but describe scientific development</a:t>
            </a:r>
          </a:p>
        </p:txBody>
      </p:sp>
      <p:sp>
        <p:nvSpPr>
          <p:cNvPr id="37891" name="Rectangle 3"/>
          <p:cNvSpPr>
            <a:spLocks noGrp="1" noChangeArrowheads="1"/>
          </p:cNvSpPr>
          <p:nvPr>
            <p:ph type="body" idx="4294967295"/>
          </p:nvPr>
        </p:nvSpPr>
        <p:spPr>
          <a:xfrm>
            <a:off x="304800" y="3276600"/>
            <a:ext cx="8839200" cy="2960688"/>
          </a:xfrm>
          <a:noFill/>
        </p:spPr>
        <p:txBody>
          <a:bodyPr/>
          <a:lstStyle/>
          <a:p>
            <a:pPr eaLnBrk="1" hangingPunct="1"/>
            <a:r>
              <a:rPr lang="nl-NL" sz="2400" i="1" smtClean="0">
                <a:solidFill>
                  <a:srgbClr val="FFFF66"/>
                </a:solidFill>
                <a:latin typeface="Arial" charset="0"/>
              </a:rPr>
              <a:t>Normal </a:t>
            </a:r>
            <a:r>
              <a:rPr lang="nl-NL" sz="2400" i="1" dirty="0" smtClean="0">
                <a:solidFill>
                  <a:srgbClr val="FFFF66"/>
                </a:solidFill>
                <a:latin typeface="Arial" charset="0"/>
              </a:rPr>
              <a:t>science:</a:t>
            </a:r>
            <a:r>
              <a:rPr lang="nl-NL" sz="2400" i="1" dirty="0" smtClean="0">
                <a:solidFill>
                  <a:schemeClr val="bg1"/>
                </a:solidFill>
                <a:latin typeface="Arial" charset="0"/>
              </a:rPr>
              <a:t> </a:t>
            </a:r>
            <a:r>
              <a:rPr lang="nl-NL" sz="2400" dirty="0" smtClean="0">
                <a:solidFill>
                  <a:schemeClr val="bg1"/>
                </a:solidFill>
                <a:latin typeface="Arial" charset="0"/>
              </a:rPr>
              <a:t>working in the traditional way, under the umbrella of the </a:t>
            </a:r>
            <a:r>
              <a:rPr lang="nl-NL" sz="2400" smtClean="0">
                <a:solidFill>
                  <a:schemeClr val="bg1"/>
                </a:solidFill>
                <a:latin typeface="Arial" charset="0"/>
              </a:rPr>
              <a:t>actual paradigm.</a:t>
            </a:r>
            <a:endParaRPr lang="nl-NL" sz="2400" i="1" dirty="0" smtClean="0">
              <a:solidFill>
                <a:schemeClr val="bg1"/>
              </a:solidFill>
              <a:latin typeface="Arial" charset="0"/>
            </a:endParaRPr>
          </a:p>
          <a:p>
            <a:pPr eaLnBrk="1" hangingPunct="1"/>
            <a:r>
              <a:rPr lang="nl-NL" sz="2400" smtClean="0">
                <a:solidFill>
                  <a:schemeClr val="bg1"/>
                </a:solidFill>
                <a:latin typeface="Arial" charset="0"/>
              </a:rPr>
              <a:t>Paradigm </a:t>
            </a:r>
            <a:r>
              <a:rPr lang="nl-NL" sz="2400" dirty="0" smtClean="0">
                <a:solidFill>
                  <a:schemeClr val="bg1"/>
                </a:solidFill>
                <a:latin typeface="Arial" charset="0"/>
              </a:rPr>
              <a:t>is theory as well as methods &amp; techniques as well as </a:t>
            </a:r>
            <a:r>
              <a:rPr lang="nl-NL" sz="2400" smtClean="0">
                <a:solidFill>
                  <a:schemeClr val="bg1"/>
                </a:solidFill>
                <a:latin typeface="Arial" charset="0"/>
              </a:rPr>
              <a:t>social organisation.</a:t>
            </a:r>
            <a:endParaRPr lang="nl-NL" sz="2400" i="1" dirty="0" smtClean="0">
              <a:solidFill>
                <a:schemeClr val="bg1"/>
              </a:solidFill>
              <a:latin typeface="Arial" charset="0"/>
            </a:endParaRPr>
          </a:p>
          <a:p>
            <a:pPr eaLnBrk="1" hangingPunct="1"/>
            <a:r>
              <a:rPr lang="nl-NL" sz="2400" i="1" smtClean="0">
                <a:solidFill>
                  <a:schemeClr val="bg1"/>
                </a:solidFill>
                <a:latin typeface="Arial" charset="0"/>
              </a:rPr>
              <a:t>Anomalies</a:t>
            </a:r>
            <a:r>
              <a:rPr lang="nl-NL" sz="2400" smtClean="0">
                <a:solidFill>
                  <a:schemeClr val="bg1"/>
                </a:solidFill>
                <a:latin typeface="Arial" charset="0"/>
              </a:rPr>
              <a:t> </a:t>
            </a:r>
            <a:r>
              <a:rPr lang="nl-NL" sz="2400" dirty="0" smtClean="0">
                <a:solidFill>
                  <a:schemeClr val="bg1"/>
                </a:solidFill>
                <a:latin typeface="Arial" charset="0"/>
              </a:rPr>
              <a:t>– </a:t>
            </a:r>
            <a:r>
              <a:rPr lang="nl-NL" sz="2400" i="1" dirty="0" smtClean="0">
                <a:solidFill>
                  <a:schemeClr val="bg1"/>
                </a:solidFill>
                <a:latin typeface="Arial" charset="0"/>
              </a:rPr>
              <a:t>crisis</a:t>
            </a:r>
            <a:r>
              <a:rPr lang="nl-NL" sz="2400" dirty="0" smtClean="0">
                <a:solidFill>
                  <a:schemeClr val="bg1"/>
                </a:solidFill>
                <a:latin typeface="Arial" charset="0"/>
              </a:rPr>
              <a:t> – </a:t>
            </a:r>
            <a:r>
              <a:rPr lang="nl-NL" sz="2400" i="1" dirty="0" smtClean="0">
                <a:solidFill>
                  <a:schemeClr val="bg1"/>
                </a:solidFill>
                <a:latin typeface="Arial" charset="0"/>
              </a:rPr>
              <a:t>scientific revolution</a:t>
            </a:r>
            <a:r>
              <a:rPr lang="nl-NL" sz="2400" dirty="0" smtClean="0">
                <a:solidFill>
                  <a:schemeClr val="bg1"/>
                </a:solidFill>
                <a:latin typeface="Arial" charset="0"/>
              </a:rPr>
              <a:t> – </a:t>
            </a:r>
            <a:r>
              <a:rPr lang="nl-NL" sz="2400" i="1" dirty="0" smtClean="0">
                <a:solidFill>
                  <a:schemeClr val="bg1"/>
                </a:solidFill>
                <a:latin typeface="Arial" charset="0"/>
              </a:rPr>
              <a:t>paradigm-shift</a:t>
            </a:r>
            <a:r>
              <a:rPr lang="nl-NL" sz="2400" dirty="0" smtClean="0">
                <a:solidFill>
                  <a:schemeClr val="bg1"/>
                </a:solidFill>
                <a:latin typeface="Arial" charset="0"/>
              </a:rPr>
              <a:t> (</a:t>
            </a:r>
            <a:r>
              <a:rPr lang="nl-NL" sz="2400" i="1" dirty="0" smtClean="0">
                <a:solidFill>
                  <a:schemeClr val="bg1"/>
                </a:solidFill>
                <a:latin typeface="Arial" charset="0"/>
              </a:rPr>
              <a:t>Gestalt </a:t>
            </a:r>
            <a:r>
              <a:rPr lang="nl-NL" sz="2400" i="1" smtClean="0">
                <a:solidFill>
                  <a:schemeClr val="bg1"/>
                </a:solidFill>
                <a:latin typeface="Arial" charset="0"/>
              </a:rPr>
              <a:t>switch</a:t>
            </a:r>
            <a:r>
              <a:rPr lang="nl-NL" sz="2400" smtClean="0">
                <a:solidFill>
                  <a:schemeClr val="bg1"/>
                </a:solidFill>
                <a:latin typeface="Arial" charset="0"/>
              </a:rPr>
              <a:t>).</a:t>
            </a:r>
            <a:endParaRPr lang="nl-NL" sz="2400" dirty="0" smtClean="0">
              <a:solidFill>
                <a:schemeClr val="bg1"/>
              </a:solidFill>
              <a:latin typeface="Arial" charset="0"/>
            </a:endParaRPr>
          </a:p>
          <a:p>
            <a:pPr eaLnBrk="1" hangingPunct="1"/>
            <a:r>
              <a:rPr lang="nl-NL" sz="2400" smtClean="0">
                <a:solidFill>
                  <a:schemeClr val="bg1"/>
                </a:solidFill>
                <a:latin typeface="Arial" charset="0"/>
              </a:rPr>
              <a:t>Paradigms are </a:t>
            </a:r>
            <a:r>
              <a:rPr lang="nl-NL" sz="2400" i="1" smtClean="0">
                <a:solidFill>
                  <a:schemeClr val="bg1"/>
                </a:solidFill>
                <a:latin typeface="Arial" charset="0"/>
              </a:rPr>
              <a:t>incommensurable.</a:t>
            </a:r>
            <a:endParaRPr lang="nl-NL" sz="2400" i="1" dirty="0" smtClean="0">
              <a:solidFill>
                <a:schemeClr val="bg1"/>
              </a:solidFill>
              <a:latin typeface="Arial" charset="0"/>
            </a:endParaRPr>
          </a:p>
        </p:txBody>
      </p:sp>
      <p:sp>
        <p:nvSpPr>
          <p:cNvPr id="37892" name="Oval 4"/>
          <p:cNvSpPr>
            <a:spLocks noChangeArrowheads="1"/>
          </p:cNvSpPr>
          <p:nvPr/>
        </p:nvSpPr>
        <p:spPr bwMode="auto">
          <a:xfrm>
            <a:off x="2057400" y="1905000"/>
            <a:ext cx="5105400" cy="1143000"/>
          </a:xfrm>
          <a:prstGeom prst="ellipse">
            <a:avLst/>
          </a:prstGeom>
          <a:noFill/>
          <a:ln w="9525">
            <a:solidFill>
              <a:srgbClr val="FFFF00"/>
            </a:solidFill>
            <a:round/>
            <a:headEnd/>
            <a:tailEnd/>
          </a:ln>
        </p:spPr>
        <p:txBody>
          <a:bodyPr wrap="none" anchor="ctr"/>
          <a:lstStyle/>
          <a:p>
            <a:pPr algn="ctr" eaLnBrk="0" hangingPunct="0"/>
            <a:r>
              <a:rPr lang="nl-NL" sz="3200">
                <a:solidFill>
                  <a:srgbClr val="FFFF00"/>
                </a:solidFill>
              </a:rPr>
              <a:t>paradigm</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9" presetClass="entr" presetSubtype="10" fill="hold" grpId="0" nodeType="clickEffect">
                                  <p:stCondLst>
                                    <p:cond delay="0"/>
                                  </p:stCondLst>
                                  <p:childTnLst>
                                    <p:set>
                                      <p:cBhvr>
                                        <p:cTn id="6" dur="1" fill="hold">
                                          <p:stCondLst>
                                            <p:cond delay="0"/>
                                          </p:stCondLst>
                                        </p:cTn>
                                        <p:tgtEl>
                                          <p:spTgt spid="37892"/>
                                        </p:tgtEl>
                                        <p:attrNameLst>
                                          <p:attrName>style.visibility</p:attrName>
                                        </p:attrNameLst>
                                      </p:cBhvr>
                                      <p:to>
                                        <p:strVal val="visible"/>
                                      </p:to>
                                    </p:set>
                                    <p:anim calcmode="lin" valueType="num">
                                      <p:cBhvr>
                                        <p:cTn id="7" dur="5000" fill="hold"/>
                                        <p:tgtEl>
                                          <p:spTgt spid="37892"/>
                                        </p:tgtEl>
                                        <p:attrNameLst>
                                          <p:attrName>ppt_w</p:attrName>
                                        </p:attrNameLst>
                                      </p:cBhvr>
                                      <p:tavLst>
                                        <p:tav tm="0" fmla="#ppt_w*sin(2.5*pi*$)">
                                          <p:val>
                                            <p:fltVal val="0"/>
                                          </p:val>
                                        </p:tav>
                                        <p:tav tm="100000">
                                          <p:val>
                                            <p:fltVal val="1"/>
                                          </p:val>
                                        </p:tav>
                                      </p:tavLst>
                                    </p:anim>
                                    <p:anim calcmode="lin" valueType="num">
                                      <p:cBhvr>
                                        <p:cTn id="8" dur="5000" fill="hold"/>
                                        <p:tgtEl>
                                          <p:spTgt spid="37892"/>
                                        </p:tgtEl>
                                        <p:attrNameLst>
                                          <p:attrName>ppt_h</p:attrName>
                                        </p:attrNameLst>
                                      </p:cBhvr>
                                      <p:tavLst>
                                        <p:tav tm="0">
                                          <p:val>
                                            <p:strVal val="#ppt_h"/>
                                          </p:val>
                                        </p:tav>
                                        <p:tav tm="100000">
                                          <p:val>
                                            <p:strVal val="#ppt_h"/>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4" presetClass="entr" presetSubtype="16" fill="hold" grpId="0" nodeType="clickEffect">
                                  <p:stCondLst>
                                    <p:cond delay="0"/>
                                  </p:stCondLst>
                                  <p:childTnLst>
                                    <p:set>
                                      <p:cBhvr>
                                        <p:cTn id="12" dur="1" fill="hold">
                                          <p:stCondLst>
                                            <p:cond delay="0"/>
                                          </p:stCondLst>
                                        </p:cTn>
                                        <p:tgtEl>
                                          <p:spTgt spid="37891">
                                            <p:txEl>
                                              <p:pRg st="0" end="0"/>
                                            </p:txEl>
                                          </p:spTgt>
                                        </p:tgtEl>
                                        <p:attrNameLst>
                                          <p:attrName>style.visibility</p:attrName>
                                        </p:attrNameLst>
                                      </p:cBhvr>
                                      <p:to>
                                        <p:strVal val="visible"/>
                                      </p:to>
                                    </p:set>
                                    <p:animEffect transition="in" filter="box(in)">
                                      <p:cBhvr>
                                        <p:cTn id="13" dur="500"/>
                                        <p:tgtEl>
                                          <p:spTgt spid="37891">
                                            <p:txEl>
                                              <p:pRg st="0" end="0"/>
                                            </p:txEl>
                                          </p:spTgt>
                                        </p:tgtEl>
                                      </p:cBhvr>
                                    </p:animEffect>
                                  </p:childTnLst>
                                </p:cTn>
                              </p:par>
                            </p:childTnLst>
                          </p:cTn>
                        </p:par>
                      </p:childTnLst>
                    </p:cTn>
                  </p:par>
                  <p:par>
                    <p:cTn id="14" fill="hold" nodeType="clickPar">
                      <p:stCondLst>
                        <p:cond delay="indefinite"/>
                      </p:stCondLst>
                      <p:childTnLst>
                        <p:par>
                          <p:cTn id="15" fill="hold" nodeType="withGroup">
                            <p:stCondLst>
                              <p:cond delay="0"/>
                            </p:stCondLst>
                            <p:childTnLst>
                              <p:par>
                                <p:cTn id="16" presetID="4" presetClass="entr" presetSubtype="16" fill="hold" grpId="0" nodeType="clickEffect">
                                  <p:stCondLst>
                                    <p:cond delay="0"/>
                                  </p:stCondLst>
                                  <p:childTnLst>
                                    <p:set>
                                      <p:cBhvr>
                                        <p:cTn id="17" dur="1" fill="hold">
                                          <p:stCondLst>
                                            <p:cond delay="0"/>
                                          </p:stCondLst>
                                        </p:cTn>
                                        <p:tgtEl>
                                          <p:spTgt spid="37891">
                                            <p:txEl>
                                              <p:pRg st="1" end="1"/>
                                            </p:txEl>
                                          </p:spTgt>
                                        </p:tgtEl>
                                        <p:attrNameLst>
                                          <p:attrName>style.visibility</p:attrName>
                                        </p:attrNameLst>
                                      </p:cBhvr>
                                      <p:to>
                                        <p:strVal val="visible"/>
                                      </p:to>
                                    </p:set>
                                    <p:animEffect transition="in" filter="box(in)">
                                      <p:cBhvr>
                                        <p:cTn id="18" dur="500"/>
                                        <p:tgtEl>
                                          <p:spTgt spid="37891">
                                            <p:txEl>
                                              <p:pRg st="1" end="1"/>
                                            </p:txEl>
                                          </p:spTgt>
                                        </p:tgtEl>
                                      </p:cBhvr>
                                    </p:animEffect>
                                  </p:childTnLst>
                                </p:cTn>
                              </p:par>
                            </p:childTnLst>
                          </p:cTn>
                        </p:par>
                      </p:childTnLst>
                    </p:cTn>
                  </p:par>
                  <p:par>
                    <p:cTn id="19" fill="hold" nodeType="clickPar">
                      <p:stCondLst>
                        <p:cond delay="indefinite"/>
                      </p:stCondLst>
                      <p:childTnLst>
                        <p:par>
                          <p:cTn id="20" fill="hold" nodeType="withGroup">
                            <p:stCondLst>
                              <p:cond delay="0"/>
                            </p:stCondLst>
                            <p:childTnLst>
                              <p:par>
                                <p:cTn id="21" presetID="4" presetClass="entr" presetSubtype="16" fill="hold" grpId="0" nodeType="clickEffect">
                                  <p:stCondLst>
                                    <p:cond delay="0"/>
                                  </p:stCondLst>
                                  <p:childTnLst>
                                    <p:set>
                                      <p:cBhvr>
                                        <p:cTn id="22" dur="1" fill="hold">
                                          <p:stCondLst>
                                            <p:cond delay="0"/>
                                          </p:stCondLst>
                                        </p:cTn>
                                        <p:tgtEl>
                                          <p:spTgt spid="37891">
                                            <p:txEl>
                                              <p:pRg st="2" end="2"/>
                                            </p:txEl>
                                          </p:spTgt>
                                        </p:tgtEl>
                                        <p:attrNameLst>
                                          <p:attrName>style.visibility</p:attrName>
                                        </p:attrNameLst>
                                      </p:cBhvr>
                                      <p:to>
                                        <p:strVal val="visible"/>
                                      </p:to>
                                    </p:set>
                                    <p:animEffect transition="in" filter="box(in)">
                                      <p:cBhvr>
                                        <p:cTn id="23" dur="500"/>
                                        <p:tgtEl>
                                          <p:spTgt spid="37891">
                                            <p:txEl>
                                              <p:pRg st="2" end="2"/>
                                            </p:txEl>
                                          </p:spTgt>
                                        </p:tgtEl>
                                      </p:cBhvr>
                                    </p:animEffect>
                                  </p:childTnLst>
                                </p:cTn>
                              </p:par>
                            </p:childTnLst>
                          </p:cTn>
                        </p:par>
                      </p:childTnLst>
                    </p:cTn>
                  </p:par>
                  <p:par>
                    <p:cTn id="24" fill="hold" nodeType="clickPar">
                      <p:stCondLst>
                        <p:cond delay="indefinite"/>
                      </p:stCondLst>
                      <p:childTnLst>
                        <p:par>
                          <p:cTn id="25" fill="hold" nodeType="withGroup">
                            <p:stCondLst>
                              <p:cond delay="0"/>
                            </p:stCondLst>
                            <p:childTnLst>
                              <p:par>
                                <p:cTn id="26" presetID="4" presetClass="entr" presetSubtype="16" fill="hold" grpId="0" nodeType="clickEffect">
                                  <p:stCondLst>
                                    <p:cond delay="0"/>
                                  </p:stCondLst>
                                  <p:childTnLst>
                                    <p:set>
                                      <p:cBhvr>
                                        <p:cTn id="27" dur="1" fill="hold">
                                          <p:stCondLst>
                                            <p:cond delay="0"/>
                                          </p:stCondLst>
                                        </p:cTn>
                                        <p:tgtEl>
                                          <p:spTgt spid="37891">
                                            <p:txEl>
                                              <p:pRg st="3" end="3"/>
                                            </p:txEl>
                                          </p:spTgt>
                                        </p:tgtEl>
                                        <p:attrNameLst>
                                          <p:attrName>style.visibility</p:attrName>
                                        </p:attrNameLst>
                                      </p:cBhvr>
                                      <p:to>
                                        <p:strVal val="visible"/>
                                      </p:to>
                                    </p:set>
                                    <p:animEffect transition="in" filter="box(in)">
                                      <p:cBhvr>
                                        <p:cTn id="28" dur="500"/>
                                        <p:tgtEl>
                                          <p:spTgt spid="37891">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891" grpId="0" build="p" autoUpdateAnimBg="0"/>
      <p:bldP spid="37892" grpId="0" animBg="1" autoUpdateAnimBg="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jdelijke aanduiding voor voettekst 2"/>
          <p:cNvSpPr>
            <a:spLocks noGrp="1"/>
          </p:cNvSpPr>
          <p:nvPr>
            <p:ph type="ftr" sz="quarter" idx="11"/>
          </p:nvPr>
        </p:nvSpPr>
        <p:spPr/>
        <p:txBody>
          <a:bodyPr/>
          <a:lstStyle/>
          <a:p>
            <a:pPr>
              <a:defRPr/>
            </a:pPr>
            <a:r>
              <a:rPr lang="en-GB"/>
              <a:t>B&amp;LdeJ</a:t>
            </a:r>
          </a:p>
        </p:txBody>
      </p:sp>
      <p:sp>
        <p:nvSpPr>
          <p:cNvPr id="5" name="Tijdelijke aanduiding voor dianummer 3"/>
          <p:cNvSpPr>
            <a:spLocks noGrp="1"/>
          </p:cNvSpPr>
          <p:nvPr>
            <p:ph type="sldNum" sz="quarter" idx="12"/>
          </p:nvPr>
        </p:nvSpPr>
        <p:spPr/>
        <p:txBody>
          <a:bodyPr/>
          <a:lstStyle/>
          <a:p>
            <a:pPr>
              <a:defRPr/>
            </a:pPr>
            <a:fld id="{BA91F2A3-1486-4269-8BA9-907678F8FD66}" type="slidenum">
              <a:rPr lang="en-GB"/>
              <a:pPr>
                <a:defRPr/>
              </a:pPr>
              <a:t>25</a:t>
            </a:fld>
            <a:endParaRPr lang="en-GB"/>
          </a:p>
        </p:txBody>
      </p:sp>
      <p:pic>
        <p:nvPicPr>
          <p:cNvPr id="26628" name="Picture 2" descr="woman"/>
          <p:cNvPicPr>
            <a:picLocks noChangeAspect="1" noChangeArrowheads="1"/>
          </p:cNvPicPr>
          <p:nvPr/>
        </p:nvPicPr>
        <p:blipFill>
          <a:blip r:embed="rId3" cstate="print"/>
          <a:srcRect/>
          <a:stretch>
            <a:fillRect/>
          </a:stretch>
        </p:blipFill>
        <p:spPr bwMode="auto">
          <a:xfrm>
            <a:off x="2667000" y="1295400"/>
            <a:ext cx="3810000" cy="5095875"/>
          </a:xfrm>
          <a:prstGeom prst="rect">
            <a:avLst/>
          </a:prstGeom>
          <a:noFill/>
          <a:ln w="9525">
            <a:noFill/>
            <a:miter lim="800000"/>
            <a:headEnd/>
            <a:tailEnd/>
          </a:ln>
        </p:spPr>
      </p:pic>
      <p:sp>
        <p:nvSpPr>
          <p:cNvPr id="26629" name="Text Box 3"/>
          <p:cNvSpPr txBox="1">
            <a:spLocks noChangeArrowheads="1"/>
          </p:cNvSpPr>
          <p:nvPr/>
        </p:nvSpPr>
        <p:spPr bwMode="auto">
          <a:xfrm>
            <a:off x="3276600" y="457200"/>
            <a:ext cx="2711450" cy="579438"/>
          </a:xfrm>
          <a:prstGeom prst="rect">
            <a:avLst/>
          </a:prstGeom>
          <a:noFill/>
          <a:ln w="9525">
            <a:noFill/>
            <a:miter lim="800000"/>
            <a:headEnd/>
            <a:tailEnd/>
          </a:ln>
        </p:spPr>
        <p:txBody>
          <a:bodyPr wrap="none">
            <a:spAutoFit/>
          </a:bodyPr>
          <a:lstStyle/>
          <a:p>
            <a:pPr eaLnBrk="0" hangingPunct="0"/>
            <a:r>
              <a:rPr lang="en-US" sz="3200"/>
              <a:t>Gestalt switch</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jdelijke aanduiding voor voettekst 2"/>
          <p:cNvSpPr>
            <a:spLocks noGrp="1"/>
          </p:cNvSpPr>
          <p:nvPr>
            <p:ph type="ftr" sz="quarter" idx="11"/>
          </p:nvPr>
        </p:nvSpPr>
        <p:spPr/>
        <p:txBody>
          <a:bodyPr/>
          <a:lstStyle/>
          <a:p>
            <a:pPr>
              <a:defRPr/>
            </a:pPr>
            <a:r>
              <a:rPr lang="en-GB">
                <a:solidFill>
                  <a:schemeClr val="bg1">
                    <a:lumMod val="65000"/>
                  </a:schemeClr>
                </a:solidFill>
              </a:rPr>
              <a:t>B&amp;LdeJ</a:t>
            </a:r>
          </a:p>
        </p:txBody>
      </p:sp>
      <p:sp>
        <p:nvSpPr>
          <p:cNvPr id="5" name="Tijdelijke aanduiding voor dianummer 3"/>
          <p:cNvSpPr>
            <a:spLocks noGrp="1"/>
          </p:cNvSpPr>
          <p:nvPr>
            <p:ph type="sldNum" sz="quarter" idx="12"/>
          </p:nvPr>
        </p:nvSpPr>
        <p:spPr/>
        <p:txBody>
          <a:bodyPr/>
          <a:lstStyle/>
          <a:p>
            <a:pPr>
              <a:defRPr/>
            </a:pPr>
            <a:fld id="{90CAB57C-1A68-4A8A-8EDE-55A832A7031A}" type="slidenum">
              <a:rPr lang="en-GB">
                <a:solidFill>
                  <a:schemeClr val="bg1">
                    <a:lumMod val="65000"/>
                  </a:schemeClr>
                </a:solidFill>
              </a:rPr>
              <a:pPr>
                <a:defRPr/>
              </a:pPr>
              <a:t>26</a:t>
            </a:fld>
            <a:endParaRPr lang="en-GB">
              <a:solidFill>
                <a:schemeClr val="bg1">
                  <a:lumMod val="65000"/>
                </a:schemeClr>
              </a:solidFill>
            </a:endParaRPr>
          </a:p>
        </p:txBody>
      </p:sp>
      <p:sp>
        <p:nvSpPr>
          <p:cNvPr id="39938" name="Rectangle 2"/>
          <p:cNvSpPr>
            <a:spLocks noChangeArrowheads="1"/>
          </p:cNvSpPr>
          <p:nvPr/>
        </p:nvSpPr>
        <p:spPr bwMode="auto">
          <a:xfrm>
            <a:off x="381000" y="1600200"/>
            <a:ext cx="8458200" cy="4364038"/>
          </a:xfrm>
          <a:prstGeom prst="rect">
            <a:avLst/>
          </a:prstGeom>
          <a:noFill/>
          <a:ln w="9525">
            <a:solidFill>
              <a:schemeClr val="bg1"/>
            </a:solidFill>
            <a:miter lim="800000"/>
            <a:headEnd/>
            <a:tailEnd/>
          </a:ln>
        </p:spPr>
        <p:txBody>
          <a:bodyPr>
            <a:spAutoFit/>
          </a:bodyPr>
          <a:lstStyle/>
          <a:p>
            <a:pPr algn="ctr" eaLnBrk="0" hangingPunct="0"/>
            <a:endParaRPr lang="nl-NL" sz="2800" b="1" dirty="0"/>
          </a:p>
          <a:p>
            <a:pPr eaLnBrk="0" hangingPunct="0">
              <a:lnSpc>
                <a:spcPct val="80000"/>
              </a:lnSpc>
              <a:buFontTx/>
              <a:buChar char="•"/>
            </a:pPr>
            <a:r>
              <a:rPr lang="nl-NL" sz="2800"/>
              <a:t> </a:t>
            </a:r>
            <a:r>
              <a:rPr lang="nl-NL" sz="2800" smtClean="0"/>
              <a:t>An </a:t>
            </a:r>
            <a:r>
              <a:rPr lang="nl-NL" sz="2800" dirty="0"/>
              <a:t>evaluative order of paradigms is not possible</a:t>
            </a:r>
          </a:p>
          <a:p>
            <a:pPr eaLnBrk="0" hangingPunct="0">
              <a:lnSpc>
                <a:spcPct val="120000"/>
              </a:lnSpc>
            </a:pPr>
            <a:r>
              <a:rPr lang="nl-NL" sz="2800" smtClean="0"/>
              <a:t>	because </a:t>
            </a:r>
            <a:r>
              <a:rPr lang="nl-NL" sz="2800" dirty="0"/>
              <a:t>there are no </a:t>
            </a:r>
            <a:r>
              <a:rPr lang="nl-NL" sz="2800"/>
              <a:t>ahistorical </a:t>
            </a:r>
            <a:r>
              <a:rPr lang="nl-NL" sz="2800" smtClean="0"/>
              <a:t>criteria.</a:t>
            </a:r>
            <a:endParaRPr lang="nl-NL" sz="2800" i="1" dirty="0"/>
          </a:p>
          <a:p>
            <a:pPr eaLnBrk="0" hangingPunct="0">
              <a:lnSpc>
                <a:spcPct val="120000"/>
              </a:lnSpc>
              <a:buFontTx/>
              <a:buChar char="•"/>
            </a:pPr>
            <a:r>
              <a:rPr lang="nl-NL" sz="2800"/>
              <a:t> </a:t>
            </a:r>
            <a:r>
              <a:rPr lang="nl-NL" sz="2800" smtClean="0"/>
              <a:t>No </a:t>
            </a:r>
            <a:r>
              <a:rPr lang="nl-NL" sz="2800" dirty="0"/>
              <a:t>rational justification </a:t>
            </a:r>
            <a:r>
              <a:rPr lang="nl-NL" sz="2800"/>
              <a:t>outside </a:t>
            </a:r>
            <a:r>
              <a:rPr lang="nl-NL" sz="2800" smtClean="0"/>
              <a:t>paradigm.</a:t>
            </a:r>
            <a:endParaRPr lang="nl-NL" sz="2800" dirty="0"/>
          </a:p>
          <a:p>
            <a:pPr eaLnBrk="0" hangingPunct="0">
              <a:lnSpc>
                <a:spcPct val="120000"/>
              </a:lnSpc>
              <a:buFontTx/>
              <a:buChar char="•"/>
            </a:pPr>
            <a:r>
              <a:rPr lang="nl-NL" sz="2800"/>
              <a:t> </a:t>
            </a:r>
            <a:r>
              <a:rPr lang="nl-NL" sz="2800" smtClean="0"/>
              <a:t>No</a:t>
            </a:r>
            <a:r>
              <a:rPr lang="nl-NL" sz="2800" i="1" smtClean="0"/>
              <a:t> </a:t>
            </a:r>
            <a:r>
              <a:rPr lang="nl-NL" sz="2800" i="1" dirty="0" smtClean="0"/>
              <a:t>‘</a:t>
            </a:r>
            <a:r>
              <a:rPr lang="nl-NL" sz="2800" smtClean="0"/>
              <a:t>foundationalism’.</a:t>
            </a:r>
            <a:endParaRPr lang="nl-NL" sz="2800" i="1" dirty="0"/>
          </a:p>
          <a:p>
            <a:pPr eaLnBrk="0" hangingPunct="0">
              <a:lnSpc>
                <a:spcPct val="120000"/>
              </a:lnSpc>
              <a:buFontTx/>
              <a:buChar char="•"/>
            </a:pPr>
            <a:r>
              <a:rPr lang="nl-NL" sz="2800"/>
              <a:t> </a:t>
            </a:r>
            <a:r>
              <a:rPr lang="nl-NL" sz="2800" smtClean="0"/>
              <a:t>No </a:t>
            </a:r>
            <a:r>
              <a:rPr lang="nl-NL" sz="2800" dirty="0"/>
              <a:t>cumulation </a:t>
            </a:r>
            <a:r>
              <a:rPr lang="nl-NL" sz="2800"/>
              <a:t>of </a:t>
            </a:r>
            <a:r>
              <a:rPr lang="nl-NL" sz="2800" smtClean="0"/>
              <a:t>truth. </a:t>
            </a:r>
            <a:endParaRPr lang="nl-NL" sz="2800" dirty="0"/>
          </a:p>
          <a:p>
            <a:pPr eaLnBrk="0" hangingPunct="0">
              <a:lnSpc>
                <a:spcPct val="120000"/>
              </a:lnSpc>
              <a:buFontTx/>
              <a:buChar char="•"/>
            </a:pPr>
            <a:r>
              <a:rPr lang="nl-NL" sz="2800"/>
              <a:t> </a:t>
            </a:r>
            <a:r>
              <a:rPr lang="nl-NL" sz="2800" smtClean="0"/>
              <a:t>No </a:t>
            </a:r>
            <a:r>
              <a:rPr lang="nl-NL" sz="2800" dirty="0"/>
              <a:t>progress </a:t>
            </a:r>
            <a:r>
              <a:rPr lang="nl-NL" sz="2800"/>
              <a:t>in </a:t>
            </a:r>
            <a:r>
              <a:rPr lang="nl-NL" sz="2800" smtClean="0"/>
              <a:t>science.</a:t>
            </a:r>
            <a:endParaRPr lang="nl-NL" sz="2800" dirty="0"/>
          </a:p>
          <a:p>
            <a:pPr eaLnBrk="0" hangingPunct="0">
              <a:lnSpc>
                <a:spcPct val="120000"/>
              </a:lnSpc>
              <a:buFontTx/>
              <a:buChar char="•"/>
            </a:pPr>
            <a:r>
              <a:rPr lang="nl-NL" sz="2800"/>
              <a:t> </a:t>
            </a:r>
            <a:r>
              <a:rPr lang="nl-NL" sz="2800" smtClean="0"/>
              <a:t>Relativism </a:t>
            </a:r>
            <a:r>
              <a:rPr lang="nl-NL" sz="2800"/>
              <a:t>not </a:t>
            </a:r>
            <a:r>
              <a:rPr lang="nl-NL" sz="2800" smtClean="0"/>
              <a:t>realism.</a:t>
            </a:r>
            <a:endParaRPr lang="nl-NL" sz="2800" dirty="0"/>
          </a:p>
          <a:p>
            <a:pPr algn="ctr" eaLnBrk="0" hangingPunct="0"/>
            <a:endParaRPr lang="nl-NL" sz="2800" dirty="0"/>
          </a:p>
        </p:txBody>
      </p:sp>
      <p:sp>
        <p:nvSpPr>
          <p:cNvPr id="27653" name="Text Box 3"/>
          <p:cNvSpPr txBox="1">
            <a:spLocks noChangeArrowheads="1"/>
          </p:cNvSpPr>
          <p:nvPr/>
        </p:nvSpPr>
        <p:spPr bwMode="auto">
          <a:xfrm>
            <a:off x="395288" y="533400"/>
            <a:ext cx="8424862" cy="588963"/>
          </a:xfrm>
          <a:prstGeom prst="rect">
            <a:avLst/>
          </a:prstGeom>
          <a:noFill/>
          <a:ln w="9525">
            <a:solidFill>
              <a:srgbClr val="FFFF00"/>
            </a:solidFill>
            <a:miter lim="800000"/>
            <a:headEnd/>
            <a:tailEnd/>
          </a:ln>
        </p:spPr>
        <p:txBody>
          <a:bodyPr>
            <a:spAutoFit/>
          </a:bodyPr>
          <a:lstStyle/>
          <a:p>
            <a:pPr algn="ctr" eaLnBrk="0" hangingPunct="0"/>
            <a:r>
              <a:rPr lang="nl-NL" sz="3200">
                <a:solidFill>
                  <a:srgbClr val="FFFF00"/>
                </a:solidFill>
              </a:rPr>
              <a:t>Kuhn: incommensurability</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6" presetClass="entr" presetSubtype="26" fill="hold" grpId="0" nodeType="clickEffect">
                                  <p:stCondLst>
                                    <p:cond delay="0"/>
                                  </p:stCondLst>
                                  <p:childTnLst>
                                    <p:set>
                                      <p:cBhvr>
                                        <p:cTn id="6" dur="1" fill="hold">
                                          <p:stCondLst>
                                            <p:cond delay="0"/>
                                          </p:stCondLst>
                                        </p:cTn>
                                        <p:tgtEl>
                                          <p:spTgt spid="39938">
                                            <p:txEl>
                                              <p:pRg st="1" end="1"/>
                                            </p:txEl>
                                          </p:spTgt>
                                        </p:tgtEl>
                                        <p:attrNameLst>
                                          <p:attrName>style.visibility</p:attrName>
                                        </p:attrNameLst>
                                      </p:cBhvr>
                                      <p:to>
                                        <p:strVal val="visible"/>
                                      </p:to>
                                    </p:set>
                                    <p:animEffect transition="in" filter="barn(inHorizontal)">
                                      <p:cBhvr>
                                        <p:cTn id="7" dur="500"/>
                                        <p:tgtEl>
                                          <p:spTgt spid="39938">
                                            <p:txEl>
                                              <p:pRg st="1" end="1"/>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6" presetClass="entr" presetSubtype="26" fill="hold" grpId="0" nodeType="clickEffect">
                                  <p:stCondLst>
                                    <p:cond delay="0"/>
                                  </p:stCondLst>
                                  <p:childTnLst>
                                    <p:set>
                                      <p:cBhvr>
                                        <p:cTn id="11" dur="1" fill="hold">
                                          <p:stCondLst>
                                            <p:cond delay="0"/>
                                          </p:stCondLst>
                                        </p:cTn>
                                        <p:tgtEl>
                                          <p:spTgt spid="39938">
                                            <p:txEl>
                                              <p:pRg st="2" end="2"/>
                                            </p:txEl>
                                          </p:spTgt>
                                        </p:tgtEl>
                                        <p:attrNameLst>
                                          <p:attrName>style.visibility</p:attrName>
                                        </p:attrNameLst>
                                      </p:cBhvr>
                                      <p:to>
                                        <p:strVal val="visible"/>
                                      </p:to>
                                    </p:set>
                                    <p:animEffect transition="in" filter="barn(inHorizontal)">
                                      <p:cBhvr>
                                        <p:cTn id="12" dur="500"/>
                                        <p:tgtEl>
                                          <p:spTgt spid="39938">
                                            <p:txEl>
                                              <p:pRg st="2" end="2"/>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6" presetClass="entr" presetSubtype="26" fill="hold" grpId="0" nodeType="clickEffect">
                                  <p:stCondLst>
                                    <p:cond delay="0"/>
                                  </p:stCondLst>
                                  <p:childTnLst>
                                    <p:set>
                                      <p:cBhvr>
                                        <p:cTn id="16" dur="1" fill="hold">
                                          <p:stCondLst>
                                            <p:cond delay="0"/>
                                          </p:stCondLst>
                                        </p:cTn>
                                        <p:tgtEl>
                                          <p:spTgt spid="39938">
                                            <p:txEl>
                                              <p:pRg st="3" end="3"/>
                                            </p:txEl>
                                          </p:spTgt>
                                        </p:tgtEl>
                                        <p:attrNameLst>
                                          <p:attrName>style.visibility</p:attrName>
                                        </p:attrNameLst>
                                      </p:cBhvr>
                                      <p:to>
                                        <p:strVal val="visible"/>
                                      </p:to>
                                    </p:set>
                                    <p:animEffect transition="in" filter="barn(inHorizontal)">
                                      <p:cBhvr>
                                        <p:cTn id="17" dur="500"/>
                                        <p:tgtEl>
                                          <p:spTgt spid="39938">
                                            <p:txEl>
                                              <p:pRg st="3" end="3"/>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6" presetClass="entr" presetSubtype="26" fill="hold" grpId="0" nodeType="clickEffect">
                                  <p:stCondLst>
                                    <p:cond delay="0"/>
                                  </p:stCondLst>
                                  <p:childTnLst>
                                    <p:set>
                                      <p:cBhvr>
                                        <p:cTn id="21" dur="1" fill="hold">
                                          <p:stCondLst>
                                            <p:cond delay="0"/>
                                          </p:stCondLst>
                                        </p:cTn>
                                        <p:tgtEl>
                                          <p:spTgt spid="39938">
                                            <p:txEl>
                                              <p:pRg st="4" end="4"/>
                                            </p:txEl>
                                          </p:spTgt>
                                        </p:tgtEl>
                                        <p:attrNameLst>
                                          <p:attrName>style.visibility</p:attrName>
                                        </p:attrNameLst>
                                      </p:cBhvr>
                                      <p:to>
                                        <p:strVal val="visible"/>
                                      </p:to>
                                    </p:set>
                                    <p:animEffect transition="in" filter="barn(inHorizontal)">
                                      <p:cBhvr>
                                        <p:cTn id="22" dur="500"/>
                                        <p:tgtEl>
                                          <p:spTgt spid="39938">
                                            <p:txEl>
                                              <p:pRg st="4" end="4"/>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6" presetClass="entr" presetSubtype="26" fill="hold" grpId="0" nodeType="clickEffect">
                                  <p:stCondLst>
                                    <p:cond delay="0"/>
                                  </p:stCondLst>
                                  <p:childTnLst>
                                    <p:set>
                                      <p:cBhvr>
                                        <p:cTn id="26" dur="1" fill="hold">
                                          <p:stCondLst>
                                            <p:cond delay="0"/>
                                          </p:stCondLst>
                                        </p:cTn>
                                        <p:tgtEl>
                                          <p:spTgt spid="39938">
                                            <p:txEl>
                                              <p:pRg st="5" end="5"/>
                                            </p:txEl>
                                          </p:spTgt>
                                        </p:tgtEl>
                                        <p:attrNameLst>
                                          <p:attrName>style.visibility</p:attrName>
                                        </p:attrNameLst>
                                      </p:cBhvr>
                                      <p:to>
                                        <p:strVal val="visible"/>
                                      </p:to>
                                    </p:set>
                                    <p:animEffect transition="in" filter="barn(inHorizontal)">
                                      <p:cBhvr>
                                        <p:cTn id="27" dur="500"/>
                                        <p:tgtEl>
                                          <p:spTgt spid="39938">
                                            <p:txEl>
                                              <p:pRg st="5" end="5"/>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16" presetClass="entr" presetSubtype="26" fill="hold" grpId="0" nodeType="clickEffect">
                                  <p:stCondLst>
                                    <p:cond delay="0"/>
                                  </p:stCondLst>
                                  <p:childTnLst>
                                    <p:set>
                                      <p:cBhvr>
                                        <p:cTn id="31" dur="1" fill="hold">
                                          <p:stCondLst>
                                            <p:cond delay="0"/>
                                          </p:stCondLst>
                                        </p:cTn>
                                        <p:tgtEl>
                                          <p:spTgt spid="39938">
                                            <p:txEl>
                                              <p:pRg st="6" end="6"/>
                                            </p:txEl>
                                          </p:spTgt>
                                        </p:tgtEl>
                                        <p:attrNameLst>
                                          <p:attrName>style.visibility</p:attrName>
                                        </p:attrNameLst>
                                      </p:cBhvr>
                                      <p:to>
                                        <p:strVal val="visible"/>
                                      </p:to>
                                    </p:set>
                                    <p:animEffect transition="in" filter="barn(inHorizontal)">
                                      <p:cBhvr>
                                        <p:cTn id="32" dur="500"/>
                                        <p:tgtEl>
                                          <p:spTgt spid="39938">
                                            <p:txEl>
                                              <p:pRg st="6" end="6"/>
                                            </p:txEl>
                                          </p:spTgt>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16" presetClass="entr" presetSubtype="26" fill="hold" grpId="0" nodeType="clickEffect">
                                  <p:stCondLst>
                                    <p:cond delay="0"/>
                                  </p:stCondLst>
                                  <p:childTnLst>
                                    <p:set>
                                      <p:cBhvr>
                                        <p:cTn id="36" dur="1" fill="hold">
                                          <p:stCondLst>
                                            <p:cond delay="0"/>
                                          </p:stCondLst>
                                        </p:cTn>
                                        <p:tgtEl>
                                          <p:spTgt spid="39938">
                                            <p:txEl>
                                              <p:pRg st="7" end="7"/>
                                            </p:txEl>
                                          </p:spTgt>
                                        </p:tgtEl>
                                        <p:attrNameLst>
                                          <p:attrName>style.visibility</p:attrName>
                                        </p:attrNameLst>
                                      </p:cBhvr>
                                      <p:to>
                                        <p:strVal val="visible"/>
                                      </p:to>
                                    </p:set>
                                    <p:animEffect transition="in" filter="barn(inHorizontal)">
                                      <p:cBhvr>
                                        <p:cTn id="37" dur="500"/>
                                        <p:tgtEl>
                                          <p:spTgt spid="39938">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938" grpId="0" build="p" autoUpdateAnimBg="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jdelijke aanduiding voor voettekst 2"/>
          <p:cNvSpPr>
            <a:spLocks noGrp="1"/>
          </p:cNvSpPr>
          <p:nvPr>
            <p:ph type="ftr" sz="quarter" idx="11"/>
          </p:nvPr>
        </p:nvSpPr>
        <p:spPr/>
        <p:txBody>
          <a:bodyPr/>
          <a:lstStyle/>
          <a:p>
            <a:pPr>
              <a:defRPr/>
            </a:pPr>
            <a:r>
              <a:rPr lang="en-GB">
                <a:solidFill>
                  <a:schemeClr val="bg1">
                    <a:lumMod val="65000"/>
                  </a:schemeClr>
                </a:solidFill>
              </a:rPr>
              <a:t>B&amp;LdeJ</a:t>
            </a:r>
          </a:p>
        </p:txBody>
      </p:sp>
      <p:sp>
        <p:nvSpPr>
          <p:cNvPr id="5" name="Tijdelijke aanduiding voor dianummer 3"/>
          <p:cNvSpPr>
            <a:spLocks noGrp="1"/>
          </p:cNvSpPr>
          <p:nvPr>
            <p:ph type="sldNum" sz="quarter" idx="12"/>
          </p:nvPr>
        </p:nvSpPr>
        <p:spPr/>
        <p:txBody>
          <a:bodyPr/>
          <a:lstStyle/>
          <a:p>
            <a:pPr>
              <a:defRPr/>
            </a:pPr>
            <a:fld id="{7C3C54A2-CF61-4B6E-8C04-088C2F0AE49B}" type="slidenum">
              <a:rPr lang="en-GB">
                <a:solidFill>
                  <a:schemeClr val="bg1">
                    <a:lumMod val="65000"/>
                  </a:schemeClr>
                </a:solidFill>
              </a:rPr>
              <a:pPr>
                <a:defRPr/>
              </a:pPr>
              <a:t>27</a:t>
            </a:fld>
            <a:endParaRPr lang="en-GB">
              <a:solidFill>
                <a:schemeClr val="bg1">
                  <a:lumMod val="65000"/>
                </a:schemeClr>
              </a:solidFill>
            </a:endParaRPr>
          </a:p>
        </p:txBody>
      </p:sp>
      <p:sp>
        <p:nvSpPr>
          <p:cNvPr id="51202" name="Rectangle 2"/>
          <p:cNvSpPr>
            <a:spLocks noChangeArrowheads="1"/>
          </p:cNvSpPr>
          <p:nvPr/>
        </p:nvSpPr>
        <p:spPr bwMode="auto">
          <a:xfrm>
            <a:off x="381000" y="1295400"/>
            <a:ext cx="8458200" cy="4894263"/>
          </a:xfrm>
          <a:prstGeom prst="rect">
            <a:avLst/>
          </a:prstGeom>
          <a:noFill/>
          <a:ln>
            <a:solidFill>
              <a:schemeClr val="bg1"/>
            </a:solidFill>
          </a:ln>
          <a:effectLst/>
          <a:extLst>
            <a:ext uri="{909E8E84-426E-40DD-AFC4-6F175D3DCCD1}"/>
            <a:ext uri="{91240B29-F687-4F45-9708-019B960494DF}"/>
            <a:ext uri="{AF507438-7753-43E0-B8FC-AC1667EBCBE1}"/>
          </a:extLst>
        </p:spPr>
        <p:txBody>
          <a:bodyPr>
            <a:spAutoFit/>
          </a:bodyPr>
          <a:lstStyle/>
          <a:p>
            <a:pPr algn="ctr" eaLnBrk="0" hangingPunct="0">
              <a:defRPr/>
            </a:pPr>
            <a:endParaRPr lang="en-GB" i="1">
              <a:effectLst>
                <a:outerShdw blurRad="38100" dist="38100" dir="2700000" algn="tl">
                  <a:srgbClr val="000000"/>
                </a:outerShdw>
              </a:effectLst>
            </a:endParaRPr>
          </a:p>
          <a:p>
            <a:pPr>
              <a:defRPr/>
            </a:pPr>
            <a:r>
              <a:rPr lang="en-GB">
                <a:effectLst>
                  <a:outerShdw blurRad="38100" dist="38100" dir="2700000" algn="tl">
                    <a:srgbClr val="000000"/>
                  </a:outerShdw>
                </a:effectLst>
              </a:rPr>
              <a:t> Pre-paradigm (just collection of data, no framework</a:t>
            </a:r>
            <a:r>
              <a:rPr lang="en-GB" smtClean="0">
                <a:effectLst>
                  <a:outerShdw blurRad="38100" dist="38100" dir="2700000" algn="tl">
                    <a:srgbClr val="000000"/>
                  </a:outerShdw>
                </a:effectLst>
              </a:rPr>
              <a:t>):</a:t>
            </a:r>
            <a:endParaRPr lang="en-GB">
              <a:effectLst>
                <a:outerShdw blurRad="38100" dist="38100" dir="2700000" algn="tl">
                  <a:srgbClr val="000000"/>
                </a:outerShdw>
              </a:effectLst>
            </a:endParaRPr>
          </a:p>
          <a:p>
            <a:pPr>
              <a:defRPr/>
            </a:pPr>
            <a:r>
              <a:rPr lang="en-GB">
                <a:effectLst>
                  <a:outerShdw blurRad="38100" dist="38100" dir="2700000" algn="tl">
                    <a:srgbClr val="000000"/>
                  </a:outerShdw>
                </a:effectLst>
              </a:rPr>
              <a:t>   </a:t>
            </a:r>
            <a:r>
              <a:rPr lang="en-GB">
                <a:effectLst>
                  <a:outerShdw blurRad="38100" dist="38100" dir="2700000" algn="tl">
                    <a:srgbClr val="000000"/>
                  </a:outerShdw>
                </a:effectLst>
                <a:sym typeface="Wingdings" pitchFamily="2" charset="2"/>
              </a:rPr>
              <a:t></a:t>
            </a:r>
            <a:r>
              <a:rPr lang="en-GB">
                <a:effectLst>
                  <a:outerShdw blurRad="38100" dist="38100" dir="2700000" algn="tl">
                    <a:srgbClr val="000000"/>
                  </a:outerShdw>
                </a:effectLst>
              </a:rPr>
              <a:t> Paradigm (normal science between revolutions: puzzle  	solving</a:t>
            </a:r>
            <a:r>
              <a:rPr lang="en-GB" smtClean="0">
                <a:effectLst>
                  <a:outerShdw blurRad="38100" dist="38100" dir="2700000" algn="tl">
                    <a:srgbClr val="000000"/>
                  </a:outerShdw>
                </a:effectLst>
              </a:rPr>
              <a:t>):</a:t>
            </a:r>
            <a:endParaRPr lang="en-GB">
              <a:effectLst>
                <a:outerShdw blurRad="38100" dist="38100" dir="2700000" algn="tl">
                  <a:srgbClr val="000000"/>
                </a:outerShdw>
              </a:effectLst>
            </a:endParaRPr>
          </a:p>
          <a:p>
            <a:pPr>
              <a:defRPr/>
            </a:pPr>
            <a:r>
              <a:rPr lang="en-GB">
                <a:effectLst>
                  <a:outerShdw blurRad="38100" dist="38100" dir="2700000" algn="tl">
                    <a:srgbClr val="000000"/>
                  </a:outerShdw>
                </a:effectLst>
              </a:rPr>
              <a:t>       </a:t>
            </a:r>
            <a:r>
              <a:rPr lang="en-GB">
                <a:effectLst>
                  <a:outerShdw blurRad="38100" dist="38100" dir="2700000" algn="tl">
                    <a:srgbClr val="000000"/>
                  </a:outerShdw>
                </a:effectLst>
                <a:sym typeface="Wingdings" pitchFamily="2" charset="2"/>
              </a:rPr>
              <a:t> Crisis (anomalie</a:t>
            </a:r>
            <a:r>
              <a:rPr lang="en-US">
                <a:effectLst>
                  <a:outerShdw blurRad="38100" dist="38100" dir="2700000" algn="tl">
                    <a:srgbClr val="000000"/>
                  </a:outerShdw>
                </a:effectLst>
                <a:sym typeface="Wingdings" pitchFamily="2" charset="2"/>
              </a:rPr>
              <a:t>s</a:t>
            </a:r>
            <a:r>
              <a:rPr lang="en-GB" smtClean="0">
                <a:effectLst>
                  <a:outerShdw blurRad="38100" dist="38100" dir="2700000" algn="tl">
                    <a:srgbClr val="000000"/>
                  </a:outerShdw>
                </a:effectLst>
                <a:sym typeface="Wingdings" pitchFamily="2" charset="2"/>
              </a:rPr>
              <a:t>):</a:t>
            </a:r>
            <a:r>
              <a:rPr lang="en-GB">
                <a:effectLst>
                  <a:outerShdw blurRad="38100" dist="38100" dir="2700000" algn="tl">
                    <a:srgbClr val="000000"/>
                  </a:outerShdw>
                </a:effectLst>
                <a:sym typeface="Wingdings" pitchFamily="2" charset="2"/>
              </a:rPr>
              <a:t/>
            </a:r>
            <a:br>
              <a:rPr lang="en-GB">
                <a:effectLst>
                  <a:outerShdw blurRad="38100" dist="38100" dir="2700000" algn="tl">
                    <a:srgbClr val="000000"/>
                  </a:outerShdw>
                </a:effectLst>
                <a:sym typeface="Wingdings" pitchFamily="2" charset="2"/>
              </a:rPr>
            </a:br>
            <a:r>
              <a:rPr lang="en-GB">
                <a:effectLst>
                  <a:outerShdw blurRad="38100" dist="38100" dir="2700000" algn="tl">
                    <a:srgbClr val="000000"/>
                  </a:outerShdw>
                </a:effectLst>
                <a:sym typeface="Wingdings" pitchFamily="2" charset="2"/>
              </a:rPr>
              <a:t>      	 Revolution (paradigm loses grip, promise of new 		   methods, criteria, institutions</a:t>
            </a:r>
            <a:r>
              <a:rPr lang="en-GB" smtClean="0">
                <a:effectLst>
                  <a:outerShdw blurRad="38100" dist="38100" dir="2700000" algn="tl">
                    <a:srgbClr val="000000"/>
                  </a:outerShdw>
                </a:effectLst>
                <a:sym typeface="Wingdings" pitchFamily="2" charset="2"/>
              </a:rPr>
              <a:t>):</a:t>
            </a:r>
            <a:endParaRPr lang="en-GB">
              <a:effectLst>
                <a:outerShdw blurRad="38100" dist="38100" dir="2700000" algn="tl">
                  <a:srgbClr val="000000"/>
                </a:outerShdw>
              </a:effectLst>
              <a:sym typeface="Wingdings" pitchFamily="2" charset="2"/>
            </a:endParaRPr>
          </a:p>
          <a:p>
            <a:pPr>
              <a:defRPr/>
            </a:pPr>
            <a:r>
              <a:rPr lang="en-GB">
                <a:effectLst>
                  <a:outerShdw blurRad="38100" dist="38100" dir="2700000" algn="tl">
                    <a:srgbClr val="000000"/>
                  </a:outerShdw>
                </a:effectLst>
                <a:sym typeface="Wingdings" pitchFamily="2" charset="2"/>
              </a:rPr>
              <a:t>                 New paradigm (normal science</a:t>
            </a:r>
            <a:r>
              <a:rPr lang="en-GB" smtClean="0">
                <a:effectLst>
                  <a:outerShdw blurRad="38100" dist="38100" dir="2700000" algn="tl">
                    <a:srgbClr val="000000"/>
                  </a:outerShdw>
                </a:effectLst>
                <a:sym typeface="Wingdings" pitchFamily="2" charset="2"/>
              </a:rPr>
              <a:t>):</a:t>
            </a:r>
            <a:endParaRPr lang="en-GB">
              <a:effectLst>
                <a:outerShdw blurRad="38100" dist="38100" dir="2700000" algn="tl">
                  <a:srgbClr val="000000"/>
                </a:outerShdw>
              </a:effectLst>
              <a:sym typeface="Wingdings" pitchFamily="2" charset="2"/>
            </a:endParaRPr>
          </a:p>
          <a:p>
            <a:pPr>
              <a:defRPr/>
            </a:pPr>
            <a:r>
              <a:rPr lang="en-GB">
                <a:effectLst>
                  <a:outerShdw blurRad="38100" dist="38100" dir="2700000" algn="tl">
                    <a:srgbClr val="000000"/>
                  </a:outerShdw>
                </a:effectLst>
                <a:sym typeface="Wingdings" pitchFamily="2" charset="2"/>
              </a:rPr>
              <a:t>                      Next </a:t>
            </a:r>
            <a:r>
              <a:rPr lang="en-GB" smtClean="0">
                <a:effectLst>
                  <a:outerShdw blurRad="38100" dist="38100" dir="2700000" algn="tl">
                    <a:srgbClr val="000000"/>
                  </a:outerShdw>
                </a:effectLst>
                <a:sym typeface="Wingdings" pitchFamily="2" charset="2"/>
              </a:rPr>
              <a:t>crisis.</a:t>
            </a:r>
            <a:endParaRPr lang="en-GB">
              <a:effectLst>
                <a:outerShdw blurRad="38100" dist="38100" dir="2700000" algn="tl">
                  <a:srgbClr val="000000"/>
                </a:outerShdw>
              </a:effectLst>
              <a:sym typeface="Wingdings" pitchFamily="2" charset="2"/>
            </a:endParaRPr>
          </a:p>
          <a:p>
            <a:pPr lvl="1">
              <a:buFontTx/>
              <a:buChar char="•"/>
              <a:defRPr/>
            </a:pPr>
            <a:r>
              <a:rPr lang="nl-NL">
                <a:effectLst>
                  <a:outerShdw blurRad="38100" dist="38100" dir="2700000" algn="tl">
                    <a:srgbClr val="000000"/>
                  </a:outerShdw>
                </a:effectLst>
              </a:rPr>
              <a:t> 	</a:t>
            </a:r>
            <a:r>
              <a:rPr lang="nl-NL" smtClean="0">
                <a:effectLst>
                  <a:outerShdw blurRad="38100" dist="38100" dir="2700000" algn="tl">
                    <a:srgbClr val="000000"/>
                  </a:outerShdw>
                </a:effectLst>
              </a:rPr>
              <a:t>Within </a:t>
            </a:r>
            <a:r>
              <a:rPr lang="nl-NL">
                <a:effectLst>
                  <a:outerShdw blurRad="38100" dist="38100" dir="2700000" algn="tl">
                    <a:srgbClr val="000000"/>
                  </a:outerShdw>
                </a:effectLst>
              </a:rPr>
              <a:t>paradigm: puzzle solving, filling in the details, 	dogmatism, indispensable for </a:t>
            </a:r>
            <a:r>
              <a:rPr lang="nl-NL" smtClean="0">
                <a:effectLst>
                  <a:outerShdw blurRad="38100" dist="38100" dir="2700000" algn="tl">
                    <a:srgbClr val="000000"/>
                  </a:outerShdw>
                </a:effectLst>
              </a:rPr>
              <a:t>progress.</a:t>
            </a:r>
            <a:endParaRPr lang="nl-NL">
              <a:effectLst>
                <a:outerShdw blurRad="38100" dist="38100" dir="2700000" algn="tl">
                  <a:srgbClr val="000000"/>
                </a:outerShdw>
              </a:effectLst>
            </a:endParaRPr>
          </a:p>
          <a:p>
            <a:pPr lvl="1">
              <a:buFontTx/>
              <a:buChar char="•"/>
              <a:defRPr/>
            </a:pPr>
            <a:r>
              <a:rPr lang="nl-NL">
                <a:effectLst>
                  <a:outerShdw blurRad="38100" dist="38100" dir="2700000" algn="tl">
                    <a:srgbClr val="000000"/>
                  </a:outerShdw>
                </a:effectLst>
              </a:rPr>
              <a:t>    </a:t>
            </a:r>
            <a:r>
              <a:rPr lang="nl-NL" smtClean="0">
                <a:effectLst>
                  <a:outerShdw blurRad="38100" dist="38100" dir="2700000" algn="tl">
                    <a:srgbClr val="000000"/>
                  </a:outerShdw>
                </a:effectLst>
              </a:rPr>
              <a:t>Between </a:t>
            </a:r>
            <a:r>
              <a:rPr lang="nl-NL">
                <a:effectLst>
                  <a:outerShdw blurRad="38100" dist="38100" dir="2700000" algn="tl">
                    <a:srgbClr val="000000"/>
                  </a:outerShdw>
                </a:effectLst>
              </a:rPr>
              <a:t>paradigms revolution, indispensable for 	renewal (cf Popper</a:t>
            </a:r>
            <a:r>
              <a:rPr lang="nl-NL" smtClean="0">
                <a:effectLst>
                  <a:outerShdw blurRad="38100" dist="38100" dir="2700000" algn="tl">
                    <a:srgbClr val="000000"/>
                  </a:outerShdw>
                </a:effectLst>
              </a:rPr>
              <a:t>).</a:t>
            </a:r>
            <a:endParaRPr lang="nl-NL" sz="2800"/>
          </a:p>
        </p:txBody>
      </p:sp>
      <p:sp>
        <p:nvSpPr>
          <p:cNvPr id="28677" name="Text Box 3"/>
          <p:cNvSpPr txBox="1">
            <a:spLocks noChangeArrowheads="1"/>
          </p:cNvSpPr>
          <p:nvPr/>
        </p:nvSpPr>
        <p:spPr bwMode="auto">
          <a:xfrm>
            <a:off x="395288" y="533400"/>
            <a:ext cx="8424862" cy="588963"/>
          </a:xfrm>
          <a:prstGeom prst="rect">
            <a:avLst/>
          </a:prstGeom>
          <a:noFill/>
          <a:ln w="9525">
            <a:solidFill>
              <a:srgbClr val="FFFF00"/>
            </a:solidFill>
            <a:miter lim="800000"/>
            <a:headEnd/>
            <a:tailEnd/>
          </a:ln>
        </p:spPr>
        <p:txBody>
          <a:bodyPr>
            <a:spAutoFit/>
          </a:bodyPr>
          <a:lstStyle/>
          <a:p>
            <a:pPr algn="ctr" eaLnBrk="0" hangingPunct="0"/>
            <a:r>
              <a:rPr lang="nl-NL" sz="3200">
                <a:solidFill>
                  <a:srgbClr val="FFFF00"/>
                </a:solidFill>
              </a:rPr>
              <a:t>Kuhn: paradigms and revolutions</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6" presetClass="entr" presetSubtype="26" fill="hold" grpId="0" nodeType="clickEffect">
                                  <p:stCondLst>
                                    <p:cond delay="0"/>
                                  </p:stCondLst>
                                  <p:childTnLst>
                                    <p:set>
                                      <p:cBhvr>
                                        <p:cTn id="6" dur="1" fill="hold">
                                          <p:stCondLst>
                                            <p:cond delay="0"/>
                                          </p:stCondLst>
                                        </p:cTn>
                                        <p:tgtEl>
                                          <p:spTgt spid="51202">
                                            <p:txEl>
                                              <p:pRg st="1" end="1"/>
                                            </p:txEl>
                                          </p:spTgt>
                                        </p:tgtEl>
                                        <p:attrNameLst>
                                          <p:attrName>style.visibility</p:attrName>
                                        </p:attrNameLst>
                                      </p:cBhvr>
                                      <p:to>
                                        <p:strVal val="visible"/>
                                      </p:to>
                                    </p:set>
                                    <p:animEffect transition="in" filter="barn(inHorizontal)">
                                      <p:cBhvr>
                                        <p:cTn id="7" dur="500"/>
                                        <p:tgtEl>
                                          <p:spTgt spid="51202">
                                            <p:txEl>
                                              <p:pRg st="1" end="1"/>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6" presetClass="entr" presetSubtype="26" fill="hold" grpId="0" nodeType="clickEffect">
                                  <p:stCondLst>
                                    <p:cond delay="0"/>
                                  </p:stCondLst>
                                  <p:childTnLst>
                                    <p:set>
                                      <p:cBhvr>
                                        <p:cTn id="11" dur="1" fill="hold">
                                          <p:stCondLst>
                                            <p:cond delay="0"/>
                                          </p:stCondLst>
                                        </p:cTn>
                                        <p:tgtEl>
                                          <p:spTgt spid="51202">
                                            <p:txEl>
                                              <p:pRg st="2" end="2"/>
                                            </p:txEl>
                                          </p:spTgt>
                                        </p:tgtEl>
                                        <p:attrNameLst>
                                          <p:attrName>style.visibility</p:attrName>
                                        </p:attrNameLst>
                                      </p:cBhvr>
                                      <p:to>
                                        <p:strVal val="visible"/>
                                      </p:to>
                                    </p:set>
                                    <p:animEffect transition="in" filter="barn(inHorizontal)">
                                      <p:cBhvr>
                                        <p:cTn id="12" dur="500"/>
                                        <p:tgtEl>
                                          <p:spTgt spid="51202">
                                            <p:txEl>
                                              <p:pRg st="2" end="2"/>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6" presetClass="entr" presetSubtype="26" fill="hold" grpId="0" nodeType="clickEffect">
                                  <p:stCondLst>
                                    <p:cond delay="0"/>
                                  </p:stCondLst>
                                  <p:childTnLst>
                                    <p:set>
                                      <p:cBhvr>
                                        <p:cTn id="16" dur="1" fill="hold">
                                          <p:stCondLst>
                                            <p:cond delay="0"/>
                                          </p:stCondLst>
                                        </p:cTn>
                                        <p:tgtEl>
                                          <p:spTgt spid="51202">
                                            <p:txEl>
                                              <p:pRg st="3" end="3"/>
                                            </p:txEl>
                                          </p:spTgt>
                                        </p:tgtEl>
                                        <p:attrNameLst>
                                          <p:attrName>style.visibility</p:attrName>
                                        </p:attrNameLst>
                                      </p:cBhvr>
                                      <p:to>
                                        <p:strVal val="visible"/>
                                      </p:to>
                                    </p:set>
                                    <p:animEffect transition="in" filter="barn(inHorizontal)">
                                      <p:cBhvr>
                                        <p:cTn id="17" dur="500"/>
                                        <p:tgtEl>
                                          <p:spTgt spid="51202">
                                            <p:txEl>
                                              <p:pRg st="3" end="3"/>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6" presetClass="entr" presetSubtype="26" fill="hold" grpId="0" nodeType="clickEffect">
                                  <p:stCondLst>
                                    <p:cond delay="0"/>
                                  </p:stCondLst>
                                  <p:childTnLst>
                                    <p:set>
                                      <p:cBhvr>
                                        <p:cTn id="21" dur="1" fill="hold">
                                          <p:stCondLst>
                                            <p:cond delay="0"/>
                                          </p:stCondLst>
                                        </p:cTn>
                                        <p:tgtEl>
                                          <p:spTgt spid="51202">
                                            <p:txEl>
                                              <p:pRg st="4" end="4"/>
                                            </p:txEl>
                                          </p:spTgt>
                                        </p:tgtEl>
                                        <p:attrNameLst>
                                          <p:attrName>style.visibility</p:attrName>
                                        </p:attrNameLst>
                                      </p:cBhvr>
                                      <p:to>
                                        <p:strVal val="visible"/>
                                      </p:to>
                                    </p:set>
                                    <p:animEffect transition="in" filter="barn(inHorizontal)">
                                      <p:cBhvr>
                                        <p:cTn id="22" dur="500"/>
                                        <p:tgtEl>
                                          <p:spTgt spid="51202">
                                            <p:txEl>
                                              <p:pRg st="4" end="4"/>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6" presetClass="entr" presetSubtype="26" fill="hold" grpId="0" nodeType="clickEffect">
                                  <p:stCondLst>
                                    <p:cond delay="0"/>
                                  </p:stCondLst>
                                  <p:childTnLst>
                                    <p:set>
                                      <p:cBhvr>
                                        <p:cTn id="26" dur="1" fill="hold">
                                          <p:stCondLst>
                                            <p:cond delay="0"/>
                                          </p:stCondLst>
                                        </p:cTn>
                                        <p:tgtEl>
                                          <p:spTgt spid="51202">
                                            <p:txEl>
                                              <p:pRg st="5" end="5"/>
                                            </p:txEl>
                                          </p:spTgt>
                                        </p:tgtEl>
                                        <p:attrNameLst>
                                          <p:attrName>style.visibility</p:attrName>
                                        </p:attrNameLst>
                                      </p:cBhvr>
                                      <p:to>
                                        <p:strVal val="visible"/>
                                      </p:to>
                                    </p:set>
                                    <p:animEffect transition="in" filter="barn(inHorizontal)">
                                      <p:cBhvr>
                                        <p:cTn id="27" dur="500"/>
                                        <p:tgtEl>
                                          <p:spTgt spid="51202">
                                            <p:txEl>
                                              <p:pRg st="5" end="5"/>
                                            </p:txEl>
                                          </p:spTgt>
                                        </p:tgtEl>
                                      </p:cBhvr>
                                    </p:animEffect>
                                  </p:childTnLst>
                                </p:cTn>
                              </p:par>
                              <p:par>
                                <p:cTn id="28" presetID="16" presetClass="entr" presetSubtype="26" fill="hold" grpId="0" nodeType="withEffect">
                                  <p:stCondLst>
                                    <p:cond delay="0"/>
                                  </p:stCondLst>
                                  <p:childTnLst>
                                    <p:set>
                                      <p:cBhvr>
                                        <p:cTn id="29" dur="1" fill="hold">
                                          <p:stCondLst>
                                            <p:cond delay="0"/>
                                          </p:stCondLst>
                                        </p:cTn>
                                        <p:tgtEl>
                                          <p:spTgt spid="51202">
                                            <p:txEl>
                                              <p:pRg st="6" end="6"/>
                                            </p:txEl>
                                          </p:spTgt>
                                        </p:tgtEl>
                                        <p:attrNameLst>
                                          <p:attrName>style.visibility</p:attrName>
                                        </p:attrNameLst>
                                      </p:cBhvr>
                                      <p:to>
                                        <p:strVal val="visible"/>
                                      </p:to>
                                    </p:set>
                                    <p:animEffect transition="in" filter="barn(inHorizontal)">
                                      <p:cBhvr>
                                        <p:cTn id="30" dur="500"/>
                                        <p:tgtEl>
                                          <p:spTgt spid="51202">
                                            <p:txEl>
                                              <p:pRg st="6" end="6"/>
                                            </p:txEl>
                                          </p:spTgt>
                                        </p:tgtEl>
                                      </p:cBhvr>
                                    </p:animEffect>
                                  </p:childTnLst>
                                </p:cTn>
                              </p:par>
                              <p:par>
                                <p:cTn id="31" presetID="16" presetClass="entr" presetSubtype="26" fill="hold" grpId="0" nodeType="withEffect">
                                  <p:stCondLst>
                                    <p:cond delay="0"/>
                                  </p:stCondLst>
                                  <p:childTnLst>
                                    <p:set>
                                      <p:cBhvr>
                                        <p:cTn id="32" dur="1" fill="hold">
                                          <p:stCondLst>
                                            <p:cond delay="0"/>
                                          </p:stCondLst>
                                        </p:cTn>
                                        <p:tgtEl>
                                          <p:spTgt spid="51202">
                                            <p:txEl>
                                              <p:pRg st="7" end="7"/>
                                            </p:txEl>
                                          </p:spTgt>
                                        </p:tgtEl>
                                        <p:attrNameLst>
                                          <p:attrName>style.visibility</p:attrName>
                                        </p:attrNameLst>
                                      </p:cBhvr>
                                      <p:to>
                                        <p:strVal val="visible"/>
                                      </p:to>
                                    </p:set>
                                    <p:animEffect transition="in" filter="barn(inHorizontal)">
                                      <p:cBhvr>
                                        <p:cTn id="33" dur="500"/>
                                        <p:tgtEl>
                                          <p:spTgt spid="51202">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02" grpId="0" build="p" autoUpdateAnimBg="0"/>
    </p:bldLst>
  </p:timing>
</p:sld>
</file>

<file path=ppt/slides/slide2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 name="Tijdelijke aanduiding voor voettekst 4"/>
          <p:cNvSpPr>
            <a:spLocks noGrp="1"/>
          </p:cNvSpPr>
          <p:nvPr>
            <p:ph type="ftr" sz="quarter" idx="11"/>
          </p:nvPr>
        </p:nvSpPr>
        <p:spPr/>
        <p:txBody>
          <a:bodyPr/>
          <a:lstStyle/>
          <a:p>
            <a:pPr>
              <a:defRPr/>
            </a:pPr>
            <a:r>
              <a:rPr lang="en-GB">
                <a:solidFill>
                  <a:schemeClr val="bg1">
                    <a:lumMod val="65000"/>
                  </a:schemeClr>
                </a:solidFill>
              </a:rPr>
              <a:t>B&amp;LdeJ</a:t>
            </a:r>
          </a:p>
        </p:txBody>
      </p:sp>
      <p:sp>
        <p:nvSpPr>
          <p:cNvPr id="9" name="Tijdelijke aanduiding voor dianummer 5"/>
          <p:cNvSpPr>
            <a:spLocks noGrp="1"/>
          </p:cNvSpPr>
          <p:nvPr>
            <p:ph type="sldNum" sz="quarter" idx="12"/>
          </p:nvPr>
        </p:nvSpPr>
        <p:spPr/>
        <p:txBody>
          <a:bodyPr/>
          <a:lstStyle/>
          <a:p>
            <a:pPr>
              <a:defRPr/>
            </a:pPr>
            <a:fld id="{3B58421C-0DF0-49F8-A3DE-10E7A1F3A059}" type="slidenum">
              <a:rPr lang="en-GB">
                <a:solidFill>
                  <a:schemeClr val="bg1">
                    <a:lumMod val="65000"/>
                  </a:schemeClr>
                </a:solidFill>
              </a:rPr>
              <a:pPr>
                <a:defRPr/>
              </a:pPr>
              <a:t>28</a:t>
            </a:fld>
            <a:endParaRPr lang="en-GB">
              <a:solidFill>
                <a:schemeClr val="bg1">
                  <a:lumMod val="65000"/>
                </a:schemeClr>
              </a:solidFill>
            </a:endParaRPr>
          </a:p>
        </p:txBody>
      </p:sp>
      <p:sp>
        <p:nvSpPr>
          <p:cNvPr id="29700" name="Rectangle 2"/>
          <p:cNvSpPr>
            <a:spLocks noGrp="1" noChangeArrowheads="1"/>
          </p:cNvSpPr>
          <p:nvPr>
            <p:ph type="title"/>
          </p:nvPr>
        </p:nvSpPr>
        <p:spPr>
          <a:xfrm>
            <a:off x="762000" y="381000"/>
            <a:ext cx="7772400" cy="1143000"/>
          </a:xfrm>
          <a:ln>
            <a:solidFill>
              <a:srgbClr val="FFFF00"/>
            </a:solidFill>
          </a:ln>
        </p:spPr>
        <p:txBody>
          <a:bodyPr/>
          <a:lstStyle/>
          <a:p>
            <a:pPr eaLnBrk="1" hangingPunct="1"/>
            <a:r>
              <a:rPr lang="nl-NL" sz="3200" smtClean="0">
                <a:solidFill>
                  <a:srgbClr val="FFFF00"/>
                </a:solidFill>
                <a:latin typeface="Arial" charset="0"/>
              </a:rPr>
              <a:t>Kuhn’s philosophy of science</a:t>
            </a:r>
            <a:endParaRPr lang="nl-NL" smtClean="0">
              <a:solidFill>
                <a:srgbClr val="FFFF00"/>
              </a:solidFill>
              <a:latin typeface="Arial" charset="0"/>
            </a:endParaRPr>
          </a:p>
        </p:txBody>
      </p:sp>
      <p:sp>
        <p:nvSpPr>
          <p:cNvPr id="41987" name="Rectangle 3"/>
          <p:cNvSpPr>
            <a:spLocks noGrp="1" noChangeArrowheads="1"/>
          </p:cNvSpPr>
          <p:nvPr>
            <p:ph type="body" idx="1"/>
          </p:nvPr>
        </p:nvSpPr>
        <p:spPr>
          <a:xfrm>
            <a:off x="381000" y="2057400"/>
            <a:ext cx="8763000" cy="2209800"/>
          </a:xfrm>
          <a:noFill/>
        </p:spPr>
        <p:txBody>
          <a:bodyPr/>
          <a:lstStyle/>
          <a:p>
            <a:pPr eaLnBrk="1" hangingPunct="1"/>
            <a:r>
              <a:rPr lang="nl-NL" sz="2800" smtClean="0">
                <a:solidFill>
                  <a:schemeClr val="bg1"/>
                </a:solidFill>
                <a:latin typeface="Arial" charset="0"/>
              </a:rPr>
              <a:t>Not normative: no </a:t>
            </a:r>
            <a:r>
              <a:rPr lang="nl-NL" sz="2800" i="1" smtClean="0">
                <a:solidFill>
                  <a:schemeClr val="bg1"/>
                </a:solidFill>
                <a:latin typeface="Arial" charset="0"/>
              </a:rPr>
              <a:t>pre</a:t>
            </a:r>
            <a:r>
              <a:rPr lang="nl-NL" sz="2800" smtClean="0">
                <a:solidFill>
                  <a:schemeClr val="bg1"/>
                </a:solidFill>
                <a:latin typeface="Arial" charset="0"/>
              </a:rPr>
              <a:t>scription;</a:t>
            </a:r>
          </a:p>
          <a:p>
            <a:pPr eaLnBrk="1" hangingPunct="1"/>
            <a:r>
              <a:rPr lang="nl-NL" sz="2800" smtClean="0">
                <a:solidFill>
                  <a:schemeClr val="bg1"/>
                </a:solidFill>
                <a:latin typeface="Arial" charset="0"/>
              </a:rPr>
              <a:t>but descriptive: describing what scientists really do</a:t>
            </a:r>
            <a:endParaRPr lang="nl-NL" sz="2800" i="1" smtClean="0">
              <a:solidFill>
                <a:schemeClr val="bg1"/>
              </a:solidFill>
              <a:latin typeface="Arial" charset="0"/>
            </a:endParaRPr>
          </a:p>
          <a:p>
            <a:pPr eaLnBrk="1" hangingPunct="1">
              <a:buFontTx/>
              <a:buNone/>
            </a:pPr>
            <a:r>
              <a:rPr lang="nl-NL" sz="2800" i="1" smtClean="0">
                <a:solidFill>
                  <a:schemeClr val="bg1"/>
                </a:solidFill>
                <a:latin typeface="Arial" charset="0"/>
              </a:rPr>
              <a:t>	therefore: </a:t>
            </a:r>
            <a:endParaRPr lang="nl-NL" sz="2800" smtClean="0">
              <a:solidFill>
                <a:schemeClr val="bg1"/>
              </a:solidFill>
              <a:latin typeface="Arial" charset="0"/>
            </a:endParaRPr>
          </a:p>
        </p:txBody>
      </p:sp>
      <p:sp>
        <p:nvSpPr>
          <p:cNvPr id="41988" name="AutoShape 4"/>
          <p:cNvSpPr>
            <a:spLocks noChangeArrowheads="1"/>
          </p:cNvSpPr>
          <p:nvPr/>
        </p:nvSpPr>
        <p:spPr bwMode="auto">
          <a:xfrm>
            <a:off x="2362200" y="3810000"/>
            <a:ext cx="4648200" cy="914400"/>
          </a:xfrm>
          <a:prstGeom prst="roundRect">
            <a:avLst>
              <a:gd name="adj" fmla="val 16667"/>
            </a:avLst>
          </a:prstGeom>
          <a:noFill/>
          <a:ln w="9525">
            <a:solidFill>
              <a:schemeClr val="bg1"/>
            </a:solidFill>
            <a:round/>
            <a:headEnd/>
            <a:tailEnd/>
          </a:ln>
        </p:spPr>
        <p:txBody>
          <a:bodyPr wrap="none" anchor="ctr"/>
          <a:lstStyle/>
          <a:p>
            <a:pPr algn="ctr" eaLnBrk="0" hangingPunct="0"/>
            <a:r>
              <a:rPr lang="nl-NL" sz="3200"/>
              <a:t>context of </a:t>
            </a:r>
            <a:r>
              <a:rPr lang="nl-NL" sz="3200" b="1" i="1"/>
              <a:t>discovery</a:t>
            </a:r>
            <a:endParaRPr lang="nl-NL" sz="3200" i="1"/>
          </a:p>
        </p:txBody>
      </p:sp>
      <p:sp>
        <p:nvSpPr>
          <p:cNvPr id="41989" name="AutoShape 5"/>
          <p:cNvSpPr>
            <a:spLocks noChangeArrowheads="1"/>
          </p:cNvSpPr>
          <p:nvPr/>
        </p:nvSpPr>
        <p:spPr bwMode="auto">
          <a:xfrm>
            <a:off x="2362200" y="4953000"/>
            <a:ext cx="4724400" cy="914400"/>
          </a:xfrm>
          <a:prstGeom prst="roundRect">
            <a:avLst>
              <a:gd name="adj" fmla="val 16667"/>
            </a:avLst>
          </a:prstGeom>
          <a:noFill/>
          <a:ln w="9525">
            <a:solidFill>
              <a:schemeClr val="bg1"/>
            </a:solidFill>
            <a:round/>
            <a:headEnd/>
            <a:tailEnd/>
          </a:ln>
        </p:spPr>
        <p:txBody>
          <a:bodyPr wrap="none" anchor="ctr"/>
          <a:lstStyle/>
          <a:p>
            <a:pPr algn="ctr" eaLnBrk="0" hangingPunct="0"/>
            <a:r>
              <a:rPr lang="nl-NL" sz="3200"/>
              <a:t>context of </a:t>
            </a:r>
            <a:r>
              <a:rPr lang="nl-NL" sz="3200" b="1" i="1"/>
              <a:t>justification</a:t>
            </a:r>
            <a:endParaRPr lang="nl-NL" sz="3200" i="1"/>
          </a:p>
        </p:txBody>
      </p:sp>
      <p:sp>
        <p:nvSpPr>
          <p:cNvPr id="41990" name="Line 6"/>
          <p:cNvSpPr>
            <a:spLocks noChangeShapeType="1"/>
          </p:cNvSpPr>
          <p:nvPr/>
        </p:nvSpPr>
        <p:spPr bwMode="auto">
          <a:xfrm>
            <a:off x="3276600" y="4797425"/>
            <a:ext cx="2743200" cy="1295400"/>
          </a:xfrm>
          <a:prstGeom prst="line">
            <a:avLst/>
          </a:prstGeom>
          <a:noFill/>
          <a:ln w="28575">
            <a:solidFill>
              <a:schemeClr val="bg1"/>
            </a:solidFill>
            <a:round/>
            <a:headEnd/>
            <a:tailEnd/>
          </a:ln>
        </p:spPr>
        <p:txBody>
          <a:bodyPr wrap="none" anchor="ctr"/>
          <a:lstStyle/>
          <a:p>
            <a:endParaRPr lang="nl-NL"/>
          </a:p>
        </p:txBody>
      </p:sp>
      <p:sp>
        <p:nvSpPr>
          <p:cNvPr id="41991" name="Line 7"/>
          <p:cNvSpPr>
            <a:spLocks noChangeShapeType="1"/>
          </p:cNvSpPr>
          <p:nvPr/>
        </p:nvSpPr>
        <p:spPr bwMode="auto">
          <a:xfrm flipV="1">
            <a:off x="3203575" y="4868863"/>
            <a:ext cx="2362200" cy="1219200"/>
          </a:xfrm>
          <a:prstGeom prst="line">
            <a:avLst/>
          </a:prstGeom>
          <a:noFill/>
          <a:ln w="28575">
            <a:solidFill>
              <a:schemeClr val="bg1"/>
            </a:solidFill>
            <a:round/>
            <a:headEnd/>
            <a:tailEnd/>
          </a:ln>
        </p:spPr>
        <p:txBody>
          <a:bodyPr wrap="none" anchor="ctr"/>
          <a:lstStyle/>
          <a:p>
            <a:endParaRPr lang="nl-NL"/>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41987">
                                            <p:txEl>
                                              <p:pRg st="0" end="0"/>
                                            </p:txEl>
                                          </p:spTgt>
                                        </p:tgtEl>
                                        <p:attrNameLst>
                                          <p:attrName>style.visibility</p:attrName>
                                        </p:attrNameLst>
                                      </p:cBhvr>
                                      <p:to>
                                        <p:strVal val="visible"/>
                                      </p:to>
                                    </p:set>
                                    <p:animEffect transition="in" filter="blinds(horizontal)">
                                      <p:cBhvr>
                                        <p:cTn id="7" dur="500"/>
                                        <p:tgtEl>
                                          <p:spTgt spid="41987">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41987">
                                            <p:txEl>
                                              <p:pRg st="1" end="1"/>
                                            </p:txEl>
                                          </p:spTgt>
                                        </p:tgtEl>
                                        <p:attrNameLst>
                                          <p:attrName>style.visibility</p:attrName>
                                        </p:attrNameLst>
                                      </p:cBhvr>
                                      <p:to>
                                        <p:strVal val="visible"/>
                                      </p:to>
                                    </p:set>
                                    <p:animEffect transition="in" filter="blinds(horizontal)">
                                      <p:cBhvr>
                                        <p:cTn id="12" dur="500"/>
                                        <p:tgtEl>
                                          <p:spTgt spid="41987">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41987">
                                            <p:txEl>
                                              <p:pRg st="2" end="2"/>
                                            </p:txEl>
                                          </p:spTgt>
                                        </p:tgtEl>
                                        <p:attrNameLst>
                                          <p:attrName>style.visibility</p:attrName>
                                        </p:attrNameLst>
                                      </p:cBhvr>
                                      <p:to>
                                        <p:strVal val="visible"/>
                                      </p:to>
                                    </p:set>
                                    <p:animEffect transition="in" filter="blinds(horizontal)">
                                      <p:cBhvr>
                                        <p:cTn id="17" dur="500"/>
                                        <p:tgtEl>
                                          <p:spTgt spid="41987">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 presetClass="entr" presetSubtype="0" fill="hold" grpId="0" nodeType="clickEffect">
                                  <p:stCondLst>
                                    <p:cond delay="0"/>
                                  </p:stCondLst>
                                  <p:childTnLst>
                                    <p:set>
                                      <p:cBhvr>
                                        <p:cTn id="21" dur="1" fill="hold">
                                          <p:stCondLst>
                                            <p:cond delay="499"/>
                                          </p:stCondLst>
                                        </p:cTn>
                                        <p:tgtEl>
                                          <p:spTgt spid="41988"/>
                                        </p:tgtEl>
                                        <p:attrNameLst>
                                          <p:attrName>style.visibility</p:attrName>
                                        </p:attrNameLst>
                                      </p:cBhvr>
                                      <p:to>
                                        <p:strVal val="visible"/>
                                      </p:to>
                                    </p:set>
                                  </p:childTnLst>
                                </p:cTn>
                              </p:par>
                            </p:childTnLst>
                          </p:cTn>
                        </p:par>
                      </p:childTnLst>
                    </p:cTn>
                  </p:par>
                  <p:par>
                    <p:cTn id="22" fill="hold" nodeType="clickPar">
                      <p:stCondLst>
                        <p:cond delay="indefinite"/>
                      </p:stCondLst>
                      <p:childTnLst>
                        <p:par>
                          <p:cTn id="23" fill="hold" nodeType="withGroup">
                            <p:stCondLst>
                              <p:cond delay="0"/>
                            </p:stCondLst>
                            <p:childTnLst>
                              <p:par>
                                <p:cTn id="24" presetID="2" presetClass="entr" presetSubtype="4" fill="hold" grpId="0" nodeType="clickEffect">
                                  <p:stCondLst>
                                    <p:cond delay="0"/>
                                  </p:stCondLst>
                                  <p:childTnLst>
                                    <p:set>
                                      <p:cBhvr>
                                        <p:cTn id="25" dur="1" fill="hold">
                                          <p:stCondLst>
                                            <p:cond delay="0"/>
                                          </p:stCondLst>
                                        </p:cTn>
                                        <p:tgtEl>
                                          <p:spTgt spid="41989"/>
                                        </p:tgtEl>
                                        <p:attrNameLst>
                                          <p:attrName>style.visibility</p:attrName>
                                        </p:attrNameLst>
                                      </p:cBhvr>
                                      <p:to>
                                        <p:strVal val="visible"/>
                                      </p:to>
                                    </p:set>
                                    <p:anim calcmode="lin" valueType="num">
                                      <p:cBhvr additive="base">
                                        <p:cTn id="26" dur="500" fill="hold"/>
                                        <p:tgtEl>
                                          <p:spTgt spid="41989"/>
                                        </p:tgtEl>
                                        <p:attrNameLst>
                                          <p:attrName>ppt_x</p:attrName>
                                        </p:attrNameLst>
                                      </p:cBhvr>
                                      <p:tavLst>
                                        <p:tav tm="0">
                                          <p:val>
                                            <p:strVal val="#ppt_x"/>
                                          </p:val>
                                        </p:tav>
                                        <p:tav tm="100000">
                                          <p:val>
                                            <p:strVal val="#ppt_x"/>
                                          </p:val>
                                        </p:tav>
                                      </p:tavLst>
                                    </p:anim>
                                    <p:anim calcmode="lin" valueType="num">
                                      <p:cBhvr additive="base">
                                        <p:cTn id="27" dur="500" fill="hold"/>
                                        <p:tgtEl>
                                          <p:spTgt spid="41989"/>
                                        </p:tgtEl>
                                        <p:attrNameLst>
                                          <p:attrName>ppt_y</p:attrName>
                                        </p:attrNameLst>
                                      </p:cBhvr>
                                      <p:tavLst>
                                        <p:tav tm="0">
                                          <p:val>
                                            <p:strVal val="1+#ppt_h/2"/>
                                          </p:val>
                                        </p:tav>
                                        <p:tav tm="100000">
                                          <p:val>
                                            <p:strVal val="#ppt_y"/>
                                          </p:val>
                                        </p:tav>
                                      </p:tavLst>
                                    </p:anim>
                                  </p:childTnLst>
                                </p:cTn>
                              </p:par>
                            </p:childTnLst>
                          </p:cTn>
                        </p:par>
                      </p:childTnLst>
                    </p:cTn>
                  </p:par>
                  <p:par>
                    <p:cTn id="28" fill="hold" nodeType="clickPar">
                      <p:stCondLst>
                        <p:cond delay="indefinite"/>
                      </p:stCondLst>
                      <p:childTnLst>
                        <p:par>
                          <p:cTn id="29" fill="hold" nodeType="withGroup">
                            <p:stCondLst>
                              <p:cond delay="0"/>
                            </p:stCondLst>
                            <p:childTnLst>
                              <p:par>
                                <p:cTn id="30" presetID="18" presetClass="entr" presetSubtype="6" fill="hold" grpId="0" nodeType="clickEffect">
                                  <p:stCondLst>
                                    <p:cond delay="0"/>
                                  </p:stCondLst>
                                  <p:childTnLst>
                                    <p:set>
                                      <p:cBhvr>
                                        <p:cTn id="31" dur="1" fill="hold">
                                          <p:stCondLst>
                                            <p:cond delay="0"/>
                                          </p:stCondLst>
                                        </p:cTn>
                                        <p:tgtEl>
                                          <p:spTgt spid="41990"/>
                                        </p:tgtEl>
                                        <p:attrNameLst>
                                          <p:attrName>style.visibility</p:attrName>
                                        </p:attrNameLst>
                                      </p:cBhvr>
                                      <p:to>
                                        <p:strVal val="visible"/>
                                      </p:to>
                                    </p:set>
                                    <p:animEffect transition="in" filter="strips(downRight)">
                                      <p:cBhvr>
                                        <p:cTn id="32" dur="500"/>
                                        <p:tgtEl>
                                          <p:spTgt spid="41990"/>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18" presetClass="entr" presetSubtype="12" fill="hold" grpId="0" nodeType="clickEffect">
                                  <p:stCondLst>
                                    <p:cond delay="0"/>
                                  </p:stCondLst>
                                  <p:childTnLst>
                                    <p:set>
                                      <p:cBhvr>
                                        <p:cTn id="36" dur="1" fill="hold">
                                          <p:stCondLst>
                                            <p:cond delay="0"/>
                                          </p:stCondLst>
                                        </p:cTn>
                                        <p:tgtEl>
                                          <p:spTgt spid="41991"/>
                                        </p:tgtEl>
                                        <p:attrNameLst>
                                          <p:attrName>style.visibility</p:attrName>
                                        </p:attrNameLst>
                                      </p:cBhvr>
                                      <p:to>
                                        <p:strVal val="visible"/>
                                      </p:to>
                                    </p:set>
                                    <p:animEffect transition="in" filter="strips(downLeft)">
                                      <p:cBhvr>
                                        <p:cTn id="37" dur="500"/>
                                        <p:tgtEl>
                                          <p:spTgt spid="4199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987" grpId="0" build="p" autoUpdateAnimBg="0"/>
      <p:bldP spid="41988" grpId="0" animBg="1" autoUpdateAnimBg="0"/>
      <p:bldP spid="41989" grpId="0" animBg="1" autoUpdateAnimBg="0"/>
      <p:bldP spid="41990" grpId="0" animBg="1"/>
      <p:bldP spid="41991" grpId="0" animBg="1"/>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jdelijke aanduiding voor voettekst 2"/>
          <p:cNvSpPr>
            <a:spLocks noGrp="1"/>
          </p:cNvSpPr>
          <p:nvPr>
            <p:ph type="ftr" sz="quarter" idx="11"/>
          </p:nvPr>
        </p:nvSpPr>
        <p:spPr/>
        <p:txBody>
          <a:bodyPr/>
          <a:lstStyle/>
          <a:p>
            <a:pPr>
              <a:defRPr/>
            </a:pPr>
            <a:r>
              <a:rPr lang="en-GB">
                <a:solidFill>
                  <a:schemeClr val="bg1">
                    <a:lumMod val="65000"/>
                  </a:schemeClr>
                </a:solidFill>
              </a:rPr>
              <a:t>B&amp;LdeJ</a:t>
            </a:r>
          </a:p>
        </p:txBody>
      </p:sp>
      <p:sp>
        <p:nvSpPr>
          <p:cNvPr id="8" name="Tijdelijke aanduiding voor dianummer 3"/>
          <p:cNvSpPr>
            <a:spLocks noGrp="1"/>
          </p:cNvSpPr>
          <p:nvPr>
            <p:ph type="sldNum" sz="quarter" idx="12"/>
          </p:nvPr>
        </p:nvSpPr>
        <p:spPr/>
        <p:txBody>
          <a:bodyPr/>
          <a:lstStyle/>
          <a:p>
            <a:pPr>
              <a:defRPr/>
            </a:pPr>
            <a:fld id="{C77B1365-0B6C-46A9-890B-284BAD294ED0}" type="slidenum">
              <a:rPr lang="en-GB">
                <a:solidFill>
                  <a:schemeClr val="bg1">
                    <a:lumMod val="65000"/>
                  </a:schemeClr>
                </a:solidFill>
              </a:rPr>
              <a:pPr>
                <a:defRPr/>
              </a:pPr>
              <a:t>29</a:t>
            </a:fld>
            <a:endParaRPr lang="en-GB">
              <a:solidFill>
                <a:schemeClr val="bg1">
                  <a:lumMod val="65000"/>
                </a:schemeClr>
              </a:solidFill>
            </a:endParaRPr>
          </a:p>
        </p:txBody>
      </p:sp>
      <p:sp>
        <p:nvSpPr>
          <p:cNvPr id="30724" name="Text Box 2"/>
          <p:cNvSpPr txBox="1">
            <a:spLocks noChangeArrowheads="1"/>
          </p:cNvSpPr>
          <p:nvPr/>
        </p:nvSpPr>
        <p:spPr bwMode="auto">
          <a:xfrm>
            <a:off x="5313363" y="333375"/>
            <a:ext cx="3451225" cy="1076325"/>
          </a:xfrm>
          <a:prstGeom prst="rect">
            <a:avLst/>
          </a:prstGeom>
          <a:noFill/>
          <a:ln w="9525">
            <a:solidFill>
              <a:srgbClr val="FFFF00"/>
            </a:solidFill>
            <a:miter lim="800000"/>
            <a:headEnd/>
            <a:tailEnd/>
          </a:ln>
        </p:spPr>
        <p:txBody>
          <a:bodyPr wrap="none">
            <a:spAutoFit/>
          </a:bodyPr>
          <a:lstStyle/>
          <a:p>
            <a:pPr algn="ctr" eaLnBrk="0" hangingPunct="0"/>
            <a:r>
              <a:rPr lang="nl-NL" sz="3200">
                <a:solidFill>
                  <a:srgbClr val="FFFF00"/>
                </a:solidFill>
              </a:rPr>
              <a:t>Once more</a:t>
            </a:r>
          </a:p>
          <a:p>
            <a:pPr algn="ctr" eaLnBrk="0" hangingPunct="0"/>
            <a:r>
              <a:rPr lang="nl-NL" sz="3200">
                <a:solidFill>
                  <a:srgbClr val="FFFF00"/>
                </a:solidFill>
              </a:rPr>
              <a:t>Popper’s position:</a:t>
            </a:r>
          </a:p>
        </p:txBody>
      </p:sp>
      <p:sp>
        <p:nvSpPr>
          <p:cNvPr id="44035" name="AutoShape 3"/>
          <p:cNvSpPr>
            <a:spLocks noChangeArrowheads="1"/>
          </p:cNvSpPr>
          <p:nvPr/>
        </p:nvSpPr>
        <p:spPr bwMode="auto">
          <a:xfrm>
            <a:off x="152400" y="3581400"/>
            <a:ext cx="2895600" cy="2057400"/>
          </a:xfrm>
          <a:prstGeom prst="roundRect">
            <a:avLst>
              <a:gd name="adj" fmla="val 16667"/>
            </a:avLst>
          </a:prstGeom>
          <a:noFill/>
          <a:ln w="9525">
            <a:solidFill>
              <a:schemeClr val="bg1"/>
            </a:solidFill>
            <a:round/>
            <a:headEnd/>
            <a:tailEnd/>
          </a:ln>
        </p:spPr>
        <p:txBody>
          <a:bodyPr wrap="none" anchor="ctr"/>
          <a:lstStyle/>
          <a:p>
            <a:pPr algn="ctr" eaLnBrk="0" hangingPunct="0"/>
            <a:r>
              <a:rPr lang="nl-NL" sz="2800"/>
              <a:t>against</a:t>
            </a:r>
          </a:p>
          <a:p>
            <a:pPr algn="ctr" eaLnBrk="0" hangingPunct="0"/>
            <a:r>
              <a:rPr lang="nl-NL" sz="2800" b="1"/>
              <a:t>positivism</a:t>
            </a:r>
            <a:r>
              <a:rPr lang="nl-NL" sz="2800"/>
              <a:t>:</a:t>
            </a:r>
          </a:p>
          <a:p>
            <a:pPr algn="ctr" eaLnBrk="0" hangingPunct="0"/>
            <a:r>
              <a:rPr lang="nl-NL" sz="2800"/>
              <a:t>not verification, </a:t>
            </a:r>
          </a:p>
          <a:p>
            <a:pPr algn="ctr" eaLnBrk="0" hangingPunct="0"/>
            <a:r>
              <a:rPr lang="nl-NL" sz="2800"/>
              <a:t>but falsification</a:t>
            </a:r>
            <a:endParaRPr lang="nl-NL"/>
          </a:p>
        </p:txBody>
      </p:sp>
      <p:sp>
        <p:nvSpPr>
          <p:cNvPr id="44036" name="AutoShape 4"/>
          <p:cNvSpPr>
            <a:spLocks noChangeArrowheads="1"/>
          </p:cNvSpPr>
          <p:nvPr/>
        </p:nvSpPr>
        <p:spPr bwMode="auto">
          <a:xfrm>
            <a:off x="6019800" y="3200400"/>
            <a:ext cx="3124200" cy="3019425"/>
          </a:xfrm>
          <a:prstGeom prst="roundRect">
            <a:avLst>
              <a:gd name="adj" fmla="val 16667"/>
            </a:avLst>
          </a:prstGeom>
          <a:noFill/>
          <a:ln w="9525">
            <a:solidFill>
              <a:schemeClr val="bg1"/>
            </a:solidFill>
            <a:round/>
            <a:headEnd/>
            <a:tailEnd/>
          </a:ln>
        </p:spPr>
        <p:txBody>
          <a:bodyPr wrap="none" anchor="ctr"/>
          <a:lstStyle/>
          <a:p>
            <a:pPr algn="ctr" eaLnBrk="0" hangingPunct="0"/>
            <a:r>
              <a:rPr lang="nl-NL" sz="2800"/>
              <a:t>against</a:t>
            </a:r>
          </a:p>
          <a:p>
            <a:pPr algn="ctr" eaLnBrk="0" hangingPunct="0"/>
            <a:r>
              <a:rPr lang="nl-NL" sz="2800" b="1"/>
              <a:t>Kuhn</a:t>
            </a:r>
            <a:r>
              <a:rPr lang="nl-NL" sz="2800"/>
              <a:t>’s </a:t>
            </a:r>
          </a:p>
          <a:p>
            <a:pPr algn="ctr" eaLnBrk="0" hangingPunct="0"/>
            <a:r>
              <a:rPr lang="nl-NL" sz="2800"/>
              <a:t>relativism:</a:t>
            </a:r>
          </a:p>
          <a:p>
            <a:pPr algn="ctr" eaLnBrk="0" hangingPunct="0"/>
            <a:r>
              <a:rPr lang="nl-NL" sz="2800"/>
              <a:t> falsification,</a:t>
            </a:r>
          </a:p>
          <a:p>
            <a:pPr algn="ctr" eaLnBrk="0" hangingPunct="0"/>
            <a:r>
              <a:rPr lang="nl-NL" sz="2800"/>
              <a:t>rational rejection </a:t>
            </a:r>
          </a:p>
          <a:p>
            <a:pPr algn="ctr" eaLnBrk="0" hangingPunct="0"/>
            <a:r>
              <a:rPr lang="nl-NL" sz="2800"/>
              <a:t>possible</a:t>
            </a:r>
            <a:endParaRPr lang="nl-NL">
              <a:solidFill>
                <a:schemeClr val="tx1"/>
              </a:solidFill>
            </a:endParaRPr>
          </a:p>
        </p:txBody>
      </p:sp>
      <p:sp>
        <p:nvSpPr>
          <p:cNvPr id="44037" name="AutoShape 5"/>
          <p:cNvSpPr>
            <a:spLocks noChangeArrowheads="1"/>
          </p:cNvSpPr>
          <p:nvPr/>
        </p:nvSpPr>
        <p:spPr bwMode="auto">
          <a:xfrm>
            <a:off x="3124200" y="2895600"/>
            <a:ext cx="2819400" cy="3352800"/>
          </a:xfrm>
          <a:prstGeom prst="leftRightArrow">
            <a:avLst>
              <a:gd name="adj1" fmla="val 37176"/>
              <a:gd name="adj2" fmla="val 23750"/>
            </a:avLst>
          </a:prstGeom>
          <a:solidFill>
            <a:srgbClr val="FFFF66"/>
          </a:solidFill>
          <a:ln w="9525">
            <a:solidFill>
              <a:schemeClr val="bg1"/>
            </a:solidFill>
            <a:miter lim="800000"/>
            <a:headEnd/>
            <a:tailEnd/>
          </a:ln>
        </p:spPr>
        <p:txBody>
          <a:bodyPr wrap="none" anchor="ctr"/>
          <a:lstStyle/>
          <a:p>
            <a:pPr algn="ctr" eaLnBrk="0" hangingPunct="0"/>
            <a:r>
              <a:rPr lang="nl-NL" sz="2800" dirty="0" smtClean="0">
                <a:solidFill>
                  <a:schemeClr val="accent2"/>
                </a:solidFill>
              </a:rPr>
              <a:t>no dogmatism </a:t>
            </a:r>
          </a:p>
          <a:p>
            <a:pPr algn="ctr" eaLnBrk="0" hangingPunct="0"/>
            <a:r>
              <a:rPr lang="nl-NL" sz="2800" dirty="0" smtClean="0">
                <a:solidFill>
                  <a:schemeClr val="accent2"/>
                </a:solidFill>
              </a:rPr>
              <a:t>or conservatism</a:t>
            </a:r>
            <a:endParaRPr lang="nl-NL" dirty="0">
              <a:solidFill>
                <a:schemeClr val="accent2"/>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6" presetClass="entr" presetSubtype="42" fill="hold" grpId="0" nodeType="clickEffect">
                                  <p:stCondLst>
                                    <p:cond delay="0"/>
                                  </p:stCondLst>
                                  <p:childTnLst>
                                    <p:set>
                                      <p:cBhvr>
                                        <p:cTn id="6" dur="1" fill="hold">
                                          <p:stCondLst>
                                            <p:cond delay="0"/>
                                          </p:stCondLst>
                                        </p:cTn>
                                        <p:tgtEl>
                                          <p:spTgt spid="44037"/>
                                        </p:tgtEl>
                                        <p:attrNameLst>
                                          <p:attrName>style.visibility</p:attrName>
                                        </p:attrNameLst>
                                      </p:cBhvr>
                                      <p:to>
                                        <p:strVal val="visible"/>
                                      </p:to>
                                    </p:set>
                                    <p:animEffect transition="in" filter="barn(outHorizontal)">
                                      <p:cBhvr>
                                        <p:cTn id="7" dur="500"/>
                                        <p:tgtEl>
                                          <p:spTgt spid="44037"/>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44035"/>
                                        </p:tgtEl>
                                        <p:attrNameLst>
                                          <p:attrName>style.visibility</p:attrName>
                                        </p:attrNameLst>
                                      </p:cBhvr>
                                      <p:to>
                                        <p:strVal val="visible"/>
                                      </p:to>
                                    </p:set>
                                    <p:animEffect transition="in" filter="blinds(horizontal)">
                                      <p:cBhvr>
                                        <p:cTn id="12" dur="500"/>
                                        <p:tgtEl>
                                          <p:spTgt spid="44035"/>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44036"/>
                                        </p:tgtEl>
                                        <p:attrNameLst>
                                          <p:attrName>style.visibility</p:attrName>
                                        </p:attrNameLst>
                                      </p:cBhvr>
                                      <p:to>
                                        <p:strVal val="visible"/>
                                      </p:to>
                                    </p:set>
                                    <p:animEffect transition="in" filter="blinds(horizontal)">
                                      <p:cBhvr>
                                        <p:cTn id="17" dur="500"/>
                                        <p:tgtEl>
                                          <p:spTgt spid="4403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035" grpId="0" animBg="1" autoUpdateAnimBg="0"/>
      <p:bldP spid="44036" grpId="0" animBg="1" autoUpdateAnimBg="0"/>
      <p:bldP spid="44037" grpId="0" animBg="1" autoUpdateAnimBg="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ijdelijke aanduiding voor voettekst 2"/>
          <p:cNvSpPr>
            <a:spLocks noGrp="1"/>
          </p:cNvSpPr>
          <p:nvPr>
            <p:ph type="ftr" sz="quarter" idx="11"/>
          </p:nvPr>
        </p:nvSpPr>
        <p:spPr/>
        <p:txBody>
          <a:bodyPr/>
          <a:lstStyle/>
          <a:p>
            <a:pPr>
              <a:defRPr/>
            </a:pPr>
            <a:r>
              <a:rPr lang="en-GB">
                <a:solidFill>
                  <a:schemeClr val="bg1">
                    <a:lumMod val="75000"/>
                  </a:schemeClr>
                </a:solidFill>
              </a:rPr>
              <a:t>B&amp;LdeJ</a:t>
            </a:r>
          </a:p>
        </p:txBody>
      </p:sp>
      <p:sp>
        <p:nvSpPr>
          <p:cNvPr id="16" name="Tijdelijke aanduiding voor dianummer 3"/>
          <p:cNvSpPr>
            <a:spLocks noGrp="1"/>
          </p:cNvSpPr>
          <p:nvPr>
            <p:ph type="sldNum" sz="quarter" idx="12"/>
          </p:nvPr>
        </p:nvSpPr>
        <p:spPr/>
        <p:txBody>
          <a:bodyPr/>
          <a:lstStyle/>
          <a:p>
            <a:pPr>
              <a:defRPr/>
            </a:pPr>
            <a:fld id="{2C75324E-4715-4685-B7E3-F297BB35C0E1}" type="slidenum">
              <a:rPr lang="en-GB">
                <a:solidFill>
                  <a:schemeClr val="bg1">
                    <a:lumMod val="75000"/>
                  </a:schemeClr>
                </a:solidFill>
              </a:rPr>
              <a:pPr>
                <a:defRPr/>
              </a:pPr>
              <a:t>3</a:t>
            </a:fld>
            <a:endParaRPr lang="en-GB">
              <a:solidFill>
                <a:schemeClr val="bg1">
                  <a:lumMod val="75000"/>
                </a:schemeClr>
              </a:solidFill>
            </a:endParaRPr>
          </a:p>
        </p:txBody>
      </p:sp>
      <p:sp>
        <p:nvSpPr>
          <p:cNvPr id="5124" name="Line 2"/>
          <p:cNvSpPr>
            <a:spLocks noChangeShapeType="1"/>
          </p:cNvSpPr>
          <p:nvPr/>
        </p:nvSpPr>
        <p:spPr bwMode="auto">
          <a:xfrm>
            <a:off x="304800" y="3810000"/>
            <a:ext cx="8534400" cy="0"/>
          </a:xfrm>
          <a:prstGeom prst="line">
            <a:avLst/>
          </a:prstGeom>
          <a:noFill/>
          <a:ln w="57150">
            <a:solidFill>
              <a:srgbClr val="FFFF00"/>
            </a:solidFill>
            <a:round/>
            <a:headEnd/>
            <a:tailEnd/>
          </a:ln>
        </p:spPr>
        <p:txBody>
          <a:bodyPr wrap="none" anchor="ctr"/>
          <a:lstStyle/>
          <a:p>
            <a:endParaRPr lang="nl-NL"/>
          </a:p>
        </p:txBody>
      </p:sp>
      <p:sp>
        <p:nvSpPr>
          <p:cNvPr id="5125" name="Text Box 3"/>
          <p:cNvSpPr txBox="1">
            <a:spLocks noChangeArrowheads="1"/>
          </p:cNvSpPr>
          <p:nvPr/>
        </p:nvSpPr>
        <p:spPr bwMode="auto">
          <a:xfrm rot="-2799469">
            <a:off x="371475" y="2001838"/>
            <a:ext cx="2438400" cy="457200"/>
          </a:xfrm>
          <a:prstGeom prst="rect">
            <a:avLst/>
          </a:prstGeom>
          <a:noFill/>
          <a:ln w="9525">
            <a:noFill/>
            <a:miter lim="800000"/>
            <a:headEnd/>
            <a:tailEnd/>
          </a:ln>
        </p:spPr>
        <p:txBody>
          <a:bodyPr>
            <a:spAutoFit/>
          </a:bodyPr>
          <a:lstStyle/>
          <a:p>
            <a:pPr eaLnBrk="0" hangingPunct="0"/>
            <a:r>
              <a:rPr lang="nl-NL" b="1">
                <a:solidFill>
                  <a:srgbClr val="FFFF00"/>
                </a:solidFill>
              </a:rPr>
              <a:t>positivism</a:t>
            </a:r>
            <a:endParaRPr lang="nl-NL">
              <a:solidFill>
                <a:schemeClr val="tx1"/>
              </a:solidFill>
              <a:latin typeface="Times New Roman" pitchFamily="18" charset="0"/>
            </a:endParaRPr>
          </a:p>
        </p:txBody>
      </p:sp>
      <p:sp>
        <p:nvSpPr>
          <p:cNvPr id="5126" name="Text Box 4"/>
          <p:cNvSpPr txBox="1">
            <a:spLocks noChangeArrowheads="1"/>
          </p:cNvSpPr>
          <p:nvPr/>
        </p:nvSpPr>
        <p:spPr bwMode="auto">
          <a:xfrm>
            <a:off x="517525" y="3316288"/>
            <a:ext cx="863600" cy="457200"/>
          </a:xfrm>
          <a:prstGeom prst="rect">
            <a:avLst/>
          </a:prstGeom>
          <a:noFill/>
          <a:ln w="9525">
            <a:noFill/>
            <a:miter lim="800000"/>
            <a:headEnd/>
            <a:tailEnd/>
          </a:ln>
        </p:spPr>
        <p:txBody>
          <a:bodyPr wrap="none">
            <a:spAutoFit/>
          </a:bodyPr>
          <a:lstStyle/>
          <a:p>
            <a:pPr eaLnBrk="0" hangingPunct="0"/>
            <a:r>
              <a:rPr lang="nl-NL" b="1">
                <a:solidFill>
                  <a:srgbClr val="FFFF00"/>
                </a:solidFill>
              </a:rPr>
              <a:t>1850</a:t>
            </a:r>
            <a:endParaRPr lang="nl-NL">
              <a:solidFill>
                <a:schemeClr val="tx1"/>
              </a:solidFill>
              <a:latin typeface="Times New Roman" pitchFamily="18" charset="0"/>
            </a:endParaRPr>
          </a:p>
        </p:txBody>
      </p:sp>
      <p:sp>
        <p:nvSpPr>
          <p:cNvPr id="5127" name="Text Box 5"/>
          <p:cNvSpPr txBox="1">
            <a:spLocks noChangeArrowheads="1"/>
          </p:cNvSpPr>
          <p:nvPr/>
        </p:nvSpPr>
        <p:spPr bwMode="auto">
          <a:xfrm rot="2721892">
            <a:off x="633413" y="4327525"/>
            <a:ext cx="1454150" cy="457200"/>
          </a:xfrm>
          <a:prstGeom prst="rect">
            <a:avLst/>
          </a:prstGeom>
          <a:noFill/>
          <a:ln w="9525">
            <a:noFill/>
            <a:miter lim="800000"/>
            <a:headEnd/>
            <a:tailEnd/>
          </a:ln>
        </p:spPr>
        <p:txBody>
          <a:bodyPr wrap="none">
            <a:spAutoFit/>
          </a:bodyPr>
          <a:lstStyle/>
          <a:p>
            <a:pPr eaLnBrk="0" hangingPunct="0"/>
            <a:r>
              <a:rPr lang="nl-NL">
                <a:solidFill>
                  <a:srgbClr val="FFFF00"/>
                </a:solidFill>
              </a:rPr>
              <a:t>A. Comte</a:t>
            </a:r>
            <a:endParaRPr lang="nl-NL">
              <a:solidFill>
                <a:schemeClr val="tx1"/>
              </a:solidFill>
              <a:latin typeface="Times New Roman" pitchFamily="18" charset="0"/>
            </a:endParaRPr>
          </a:p>
        </p:txBody>
      </p:sp>
      <p:sp>
        <p:nvSpPr>
          <p:cNvPr id="5128" name="Text Box 6"/>
          <p:cNvSpPr txBox="1">
            <a:spLocks noChangeArrowheads="1"/>
          </p:cNvSpPr>
          <p:nvPr/>
        </p:nvSpPr>
        <p:spPr bwMode="auto">
          <a:xfrm>
            <a:off x="4175125" y="3316288"/>
            <a:ext cx="1024639" cy="461665"/>
          </a:xfrm>
          <a:prstGeom prst="rect">
            <a:avLst/>
          </a:prstGeom>
          <a:noFill/>
          <a:ln w="9525">
            <a:noFill/>
            <a:miter lim="800000"/>
            <a:headEnd/>
            <a:tailEnd/>
          </a:ln>
        </p:spPr>
        <p:txBody>
          <a:bodyPr wrap="none">
            <a:spAutoFit/>
          </a:bodyPr>
          <a:lstStyle/>
          <a:p>
            <a:pPr eaLnBrk="0" hangingPunct="0"/>
            <a:r>
              <a:rPr lang="nl-NL" dirty="0" smtClean="0">
                <a:solidFill>
                  <a:srgbClr val="FFFF00"/>
                </a:solidFill>
              </a:rPr>
              <a:t>1920s</a:t>
            </a:r>
            <a:endParaRPr lang="nl-NL" dirty="0">
              <a:solidFill>
                <a:schemeClr val="tx1"/>
              </a:solidFill>
              <a:latin typeface="Times New Roman" pitchFamily="18" charset="0"/>
            </a:endParaRPr>
          </a:p>
        </p:txBody>
      </p:sp>
      <p:sp>
        <p:nvSpPr>
          <p:cNvPr id="5129" name="Text Box 7"/>
          <p:cNvSpPr txBox="1">
            <a:spLocks noChangeArrowheads="1"/>
          </p:cNvSpPr>
          <p:nvPr/>
        </p:nvSpPr>
        <p:spPr bwMode="auto">
          <a:xfrm>
            <a:off x="5867400" y="3351213"/>
            <a:ext cx="1024639" cy="461665"/>
          </a:xfrm>
          <a:prstGeom prst="rect">
            <a:avLst/>
          </a:prstGeom>
          <a:noFill/>
          <a:ln w="9525">
            <a:noFill/>
            <a:miter lim="800000"/>
            <a:headEnd/>
            <a:tailEnd/>
          </a:ln>
        </p:spPr>
        <p:txBody>
          <a:bodyPr wrap="none">
            <a:spAutoFit/>
          </a:bodyPr>
          <a:lstStyle/>
          <a:p>
            <a:pPr eaLnBrk="0" hangingPunct="0"/>
            <a:r>
              <a:rPr lang="nl-NL" dirty="0" smtClean="0"/>
              <a:t>1960s</a:t>
            </a:r>
            <a:endParaRPr lang="nl-NL" dirty="0">
              <a:latin typeface="Times New Roman" pitchFamily="18" charset="0"/>
            </a:endParaRPr>
          </a:p>
        </p:txBody>
      </p:sp>
      <p:sp>
        <p:nvSpPr>
          <p:cNvPr id="5130" name="Text Box 8"/>
          <p:cNvSpPr txBox="1">
            <a:spLocks noChangeArrowheads="1"/>
          </p:cNvSpPr>
          <p:nvPr/>
        </p:nvSpPr>
        <p:spPr bwMode="auto">
          <a:xfrm rot="2856639">
            <a:off x="3044825" y="4341813"/>
            <a:ext cx="1301750" cy="457200"/>
          </a:xfrm>
          <a:prstGeom prst="rect">
            <a:avLst/>
          </a:prstGeom>
          <a:noFill/>
          <a:ln w="9525">
            <a:noFill/>
            <a:miter lim="800000"/>
            <a:headEnd/>
            <a:tailEnd/>
          </a:ln>
        </p:spPr>
        <p:txBody>
          <a:bodyPr wrap="none">
            <a:spAutoFit/>
          </a:bodyPr>
          <a:lstStyle/>
          <a:p>
            <a:pPr eaLnBrk="0" hangingPunct="0"/>
            <a:r>
              <a:rPr lang="nl-NL">
                <a:solidFill>
                  <a:srgbClr val="FFFF00"/>
                </a:solidFill>
              </a:rPr>
              <a:t>E. Mach</a:t>
            </a:r>
            <a:endParaRPr lang="nl-NL">
              <a:solidFill>
                <a:srgbClr val="FFFF00"/>
              </a:solidFill>
              <a:latin typeface="Times New Roman" pitchFamily="18" charset="0"/>
            </a:endParaRPr>
          </a:p>
        </p:txBody>
      </p:sp>
      <p:sp>
        <p:nvSpPr>
          <p:cNvPr id="5131" name="Text Box 9"/>
          <p:cNvSpPr txBox="1">
            <a:spLocks noChangeArrowheads="1"/>
          </p:cNvSpPr>
          <p:nvPr/>
        </p:nvSpPr>
        <p:spPr bwMode="auto">
          <a:xfrm rot="-2795650">
            <a:off x="3912394" y="1640682"/>
            <a:ext cx="3424237" cy="457200"/>
          </a:xfrm>
          <a:prstGeom prst="rect">
            <a:avLst/>
          </a:prstGeom>
          <a:noFill/>
          <a:ln w="9525">
            <a:noFill/>
            <a:miter lim="800000"/>
            <a:headEnd/>
            <a:tailEnd/>
          </a:ln>
        </p:spPr>
        <p:txBody>
          <a:bodyPr wrap="none">
            <a:spAutoFit/>
          </a:bodyPr>
          <a:lstStyle/>
          <a:p>
            <a:pPr eaLnBrk="0" hangingPunct="0"/>
            <a:r>
              <a:rPr lang="nl-NL">
                <a:solidFill>
                  <a:srgbClr val="FFFF00"/>
                </a:solidFill>
              </a:rPr>
              <a:t>logical or neo</a:t>
            </a:r>
            <a:r>
              <a:rPr lang="nl-NL" b="1">
                <a:solidFill>
                  <a:srgbClr val="FFFF00"/>
                </a:solidFill>
              </a:rPr>
              <a:t> </a:t>
            </a:r>
            <a:r>
              <a:rPr lang="nl-NL">
                <a:solidFill>
                  <a:srgbClr val="FFFF00"/>
                </a:solidFill>
              </a:rPr>
              <a:t>positivism</a:t>
            </a:r>
            <a:endParaRPr lang="nl-NL" sz="2800">
              <a:solidFill>
                <a:srgbClr val="FFFF00"/>
              </a:solidFill>
              <a:latin typeface="Times New Roman" pitchFamily="18" charset="0"/>
            </a:endParaRPr>
          </a:p>
        </p:txBody>
      </p:sp>
      <p:sp>
        <p:nvSpPr>
          <p:cNvPr id="5132" name="Text Box 10"/>
          <p:cNvSpPr txBox="1">
            <a:spLocks noChangeArrowheads="1"/>
          </p:cNvSpPr>
          <p:nvPr/>
        </p:nvSpPr>
        <p:spPr bwMode="auto">
          <a:xfrm rot="-2788669">
            <a:off x="5660231" y="1578769"/>
            <a:ext cx="3157538" cy="457200"/>
          </a:xfrm>
          <a:prstGeom prst="rect">
            <a:avLst/>
          </a:prstGeom>
          <a:noFill/>
          <a:ln w="9525">
            <a:noFill/>
            <a:miter lim="800000"/>
            <a:headEnd/>
            <a:tailEnd/>
          </a:ln>
        </p:spPr>
        <p:txBody>
          <a:bodyPr>
            <a:spAutoFit/>
          </a:bodyPr>
          <a:lstStyle/>
          <a:p>
            <a:pPr eaLnBrk="0" hangingPunct="0"/>
            <a:r>
              <a:rPr lang="nl-NL"/>
              <a:t>post-positivism</a:t>
            </a:r>
            <a:endParaRPr lang="nl-NL" sz="3200">
              <a:latin typeface="Times New Roman" pitchFamily="18" charset="0"/>
            </a:endParaRPr>
          </a:p>
        </p:txBody>
      </p:sp>
      <p:sp>
        <p:nvSpPr>
          <p:cNvPr id="5133" name="Text Box 11"/>
          <p:cNvSpPr txBox="1">
            <a:spLocks noChangeArrowheads="1"/>
          </p:cNvSpPr>
          <p:nvPr/>
        </p:nvSpPr>
        <p:spPr bwMode="auto">
          <a:xfrm rot="2658160">
            <a:off x="4117975" y="4492625"/>
            <a:ext cx="1930400" cy="457200"/>
          </a:xfrm>
          <a:prstGeom prst="rect">
            <a:avLst/>
          </a:prstGeom>
          <a:noFill/>
          <a:ln w="9525">
            <a:noFill/>
            <a:miter lim="800000"/>
            <a:headEnd/>
            <a:tailEnd/>
          </a:ln>
        </p:spPr>
        <p:txBody>
          <a:bodyPr wrap="none">
            <a:spAutoFit/>
          </a:bodyPr>
          <a:lstStyle/>
          <a:p>
            <a:pPr eaLnBrk="0" hangingPunct="0"/>
            <a:r>
              <a:rPr lang="nl-NL">
                <a:solidFill>
                  <a:srgbClr val="FFFF00"/>
                </a:solidFill>
              </a:rPr>
              <a:t>Wiener Kreis</a:t>
            </a:r>
            <a:endParaRPr lang="nl-NL">
              <a:solidFill>
                <a:srgbClr val="FFFF00"/>
              </a:solidFill>
              <a:latin typeface="Times New Roman" pitchFamily="18" charset="0"/>
            </a:endParaRPr>
          </a:p>
        </p:txBody>
      </p:sp>
      <p:sp>
        <p:nvSpPr>
          <p:cNvPr id="5134" name="Text Box 12"/>
          <p:cNvSpPr txBox="1">
            <a:spLocks noChangeArrowheads="1"/>
          </p:cNvSpPr>
          <p:nvPr/>
        </p:nvSpPr>
        <p:spPr bwMode="auto">
          <a:xfrm>
            <a:off x="968375" y="228600"/>
            <a:ext cx="3316288" cy="1076325"/>
          </a:xfrm>
          <a:prstGeom prst="rect">
            <a:avLst/>
          </a:prstGeom>
          <a:noFill/>
          <a:ln w="9525">
            <a:solidFill>
              <a:srgbClr val="FFFF00"/>
            </a:solidFill>
            <a:miter lim="800000"/>
            <a:headEnd/>
            <a:tailEnd/>
          </a:ln>
        </p:spPr>
        <p:txBody>
          <a:bodyPr>
            <a:spAutoFit/>
          </a:bodyPr>
          <a:lstStyle/>
          <a:p>
            <a:pPr algn="ctr" eaLnBrk="0" hangingPunct="0"/>
            <a:r>
              <a:rPr lang="nl-NL" sz="3200" b="1">
                <a:solidFill>
                  <a:srgbClr val="FFFF66"/>
                </a:solidFill>
              </a:rPr>
              <a:t>Positivism</a:t>
            </a:r>
            <a:r>
              <a:rPr lang="nl-NL" sz="3200" b="1"/>
              <a:t> </a:t>
            </a:r>
          </a:p>
          <a:p>
            <a:pPr algn="ctr" eaLnBrk="0" hangingPunct="0"/>
            <a:r>
              <a:rPr lang="nl-NL" sz="3200"/>
              <a:t>and its decline</a:t>
            </a:r>
            <a:endParaRPr lang="nl-NL" sz="3200">
              <a:solidFill>
                <a:srgbClr val="FFFF00"/>
              </a:solidFill>
            </a:endParaRPr>
          </a:p>
        </p:txBody>
      </p:sp>
      <p:sp>
        <p:nvSpPr>
          <p:cNvPr id="5135" name="Text Box 14"/>
          <p:cNvSpPr txBox="1">
            <a:spLocks noChangeArrowheads="1"/>
          </p:cNvSpPr>
          <p:nvPr/>
        </p:nvSpPr>
        <p:spPr bwMode="auto">
          <a:xfrm rot="2766873">
            <a:off x="6042025" y="4854575"/>
            <a:ext cx="2851150" cy="457200"/>
          </a:xfrm>
          <a:prstGeom prst="rect">
            <a:avLst/>
          </a:prstGeom>
          <a:noFill/>
          <a:ln w="9525">
            <a:noFill/>
            <a:miter lim="800000"/>
            <a:headEnd/>
            <a:tailEnd/>
          </a:ln>
        </p:spPr>
        <p:txBody>
          <a:bodyPr>
            <a:spAutoFit/>
          </a:bodyPr>
          <a:lstStyle/>
          <a:p>
            <a:r>
              <a:rPr lang="en-GB"/>
              <a:t>Kuhn, Feyerabend</a:t>
            </a:r>
          </a:p>
        </p:txBody>
      </p:sp>
      <p:sp>
        <p:nvSpPr>
          <p:cNvPr id="5136" name="Text Box 15"/>
          <p:cNvSpPr txBox="1">
            <a:spLocks noChangeArrowheads="1"/>
          </p:cNvSpPr>
          <p:nvPr/>
        </p:nvSpPr>
        <p:spPr bwMode="auto">
          <a:xfrm rot="2766873" flipH="1">
            <a:off x="5830887" y="4303713"/>
            <a:ext cx="1139825" cy="457200"/>
          </a:xfrm>
          <a:prstGeom prst="rect">
            <a:avLst/>
          </a:prstGeom>
          <a:noFill/>
          <a:ln w="9525">
            <a:noFill/>
            <a:miter lim="800000"/>
            <a:headEnd/>
            <a:tailEnd/>
          </a:ln>
        </p:spPr>
        <p:txBody>
          <a:bodyPr>
            <a:spAutoFit/>
          </a:bodyPr>
          <a:lstStyle/>
          <a:p>
            <a:r>
              <a:rPr lang="en-GB"/>
              <a:t>Quine</a:t>
            </a:r>
          </a:p>
        </p:txBody>
      </p:sp>
    </p:spTree>
  </p:cSld>
  <p:clrMapOvr>
    <a:masterClrMapping/>
  </p:clrMapOv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jdelijke aanduiding voor voettekst 2"/>
          <p:cNvSpPr>
            <a:spLocks noGrp="1"/>
          </p:cNvSpPr>
          <p:nvPr>
            <p:ph type="ftr" sz="quarter" idx="11"/>
          </p:nvPr>
        </p:nvSpPr>
        <p:spPr/>
        <p:txBody>
          <a:bodyPr/>
          <a:lstStyle/>
          <a:p>
            <a:pPr>
              <a:defRPr/>
            </a:pPr>
            <a:r>
              <a:rPr lang="en-GB"/>
              <a:t>B&amp;LdeJ</a:t>
            </a:r>
          </a:p>
        </p:txBody>
      </p:sp>
      <p:sp>
        <p:nvSpPr>
          <p:cNvPr id="13" name="Tijdelijke aanduiding voor dianummer 3"/>
          <p:cNvSpPr>
            <a:spLocks noGrp="1"/>
          </p:cNvSpPr>
          <p:nvPr>
            <p:ph type="sldNum" sz="quarter" idx="12"/>
          </p:nvPr>
        </p:nvSpPr>
        <p:spPr/>
        <p:txBody>
          <a:bodyPr/>
          <a:lstStyle/>
          <a:p>
            <a:pPr>
              <a:defRPr/>
            </a:pPr>
            <a:fld id="{D4FE08BD-A9EB-46C6-8092-D8252CB875A2}" type="slidenum">
              <a:rPr lang="en-GB"/>
              <a:pPr>
                <a:defRPr/>
              </a:pPr>
              <a:t>30</a:t>
            </a:fld>
            <a:endParaRPr lang="en-GB"/>
          </a:p>
        </p:txBody>
      </p:sp>
      <p:sp>
        <p:nvSpPr>
          <p:cNvPr id="31748" name="Text Box 1026"/>
          <p:cNvSpPr txBox="1">
            <a:spLocks noChangeArrowheads="1"/>
          </p:cNvSpPr>
          <p:nvPr/>
        </p:nvSpPr>
        <p:spPr bwMode="auto">
          <a:xfrm>
            <a:off x="755650" y="152400"/>
            <a:ext cx="7920038" cy="650875"/>
          </a:xfrm>
          <a:prstGeom prst="rect">
            <a:avLst/>
          </a:prstGeom>
          <a:noFill/>
          <a:ln w="9525">
            <a:solidFill>
              <a:srgbClr val="FFFF00"/>
            </a:solidFill>
            <a:miter lim="800000"/>
            <a:headEnd/>
            <a:tailEnd/>
          </a:ln>
        </p:spPr>
        <p:txBody>
          <a:bodyPr>
            <a:spAutoFit/>
          </a:bodyPr>
          <a:lstStyle/>
          <a:p>
            <a:pPr algn="ctr" eaLnBrk="0" hangingPunct="0"/>
            <a:r>
              <a:rPr lang="nl-NL" sz="3200" dirty="0">
                <a:solidFill>
                  <a:srgbClr val="FFFF00"/>
                </a:solidFill>
              </a:rPr>
              <a:t>Imre</a:t>
            </a:r>
            <a:r>
              <a:rPr lang="nl-NL" sz="3600" b="1" dirty="0">
                <a:solidFill>
                  <a:srgbClr val="FFFF00"/>
                </a:solidFill>
              </a:rPr>
              <a:t> </a:t>
            </a:r>
            <a:r>
              <a:rPr lang="nl-NL" sz="3200" dirty="0">
                <a:solidFill>
                  <a:srgbClr val="FFFF00"/>
                </a:solidFill>
              </a:rPr>
              <a:t>Lakatos</a:t>
            </a:r>
            <a:r>
              <a:rPr lang="nl-NL" sz="3600" dirty="0">
                <a:solidFill>
                  <a:srgbClr val="FFFF00"/>
                </a:solidFill>
              </a:rPr>
              <a:t> </a:t>
            </a:r>
            <a:r>
              <a:rPr lang="nl-NL" sz="2800" dirty="0">
                <a:solidFill>
                  <a:srgbClr val="FFFF00"/>
                </a:solidFill>
              </a:rPr>
              <a:t>(</a:t>
            </a:r>
            <a:r>
              <a:rPr lang="nl-NL" sz="2800" dirty="0" smtClean="0">
                <a:solidFill>
                  <a:srgbClr val="FFFF00"/>
                </a:solidFill>
              </a:rPr>
              <a:t>1922–1974</a:t>
            </a:r>
            <a:r>
              <a:rPr lang="nl-NL" sz="2800" dirty="0">
                <a:solidFill>
                  <a:srgbClr val="FFFF00"/>
                </a:solidFill>
              </a:rPr>
              <a:t>)</a:t>
            </a:r>
            <a:endParaRPr lang="nl-NL" sz="3600" dirty="0">
              <a:solidFill>
                <a:srgbClr val="FFFF00"/>
              </a:solidFill>
            </a:endParaRPr>
          </a:p>
        </p:txBody>
      </p:sp>
      <p:sp>
        <p:nvSpPr>
          <p:cNvPr id="31749" name="Text Box 1027"/>
          <p:cNvSpPr txBox="1">
            <a:spLocks noChangeArrowheads="1"/>
          </p:cNvSpPr>
          <p:nvPr/>
        </p:nvSpPr>
        <p:spPr bwMode="auto">
          <a:xfrm>
            <a:off x="-381000" y="620713"/>
            <a:ext cx="9829800" cy="2282825"/>
          </a:xfrm>
          <a:prstGeom prst="rect">
            <a:avLst/>
          </a:prstGeom>
          <a:noFill/>
          <a:ln w="28575">
            <a:noFill/>
            <a:miter lim="800000"/>
            <a:headEnd/>
            <a:tailEnd/>
          </a:ln>
        </p:spPr>
        <p:txBody>
          <a:bodyPr>
            <a:spAutoFit/>
          </a:bodyPr>
          <a:lstStyle/>
          <a:p>
            <a:pPr algn="ctr" eaLnBrk="0" hangingPunct="0"/>
            <a:endParaRPr lang="nl-NL"/>
          </a:p>
          <a:p>
            <a:pPr algn="ctr" eaLnBrk="0" hangingPunct="0"/>
            <a:r>
              <a:rPr lang="nl-NL"/>
              <a:t>Combines elements of Kuhn’s paradigm </a:t>
            </a:r>
          </a:p>
          <a:p>
            <a:pPr algn="ctr" eaLnBrk="0" hangingPunct="0"/>
            <a:r>
              <a:rPr lang="nl-NL"/>
              <a:t>(dogmatism/conservatism)</a:t>
            </a:r>
          </a:p>
          <a:p>
            <a:pPr algn="ctr" eaLnBrk="0" hangingPunct="0"/>
            <a:r>
              <a:rPr lang="nl-NL"/>
              <a:t>and Popper’s falsificationalism (competion/progress):</a:t>
            </a:r>
          </a:p>
          <a:p>
            <a:pPr algn="ctr" eaLnBrk="0" hangingPunct="0"/>
            <a:r>
              <a:rPr lang="nl-NL" i="1"/>
              <a:t>rational reconstruction</a:t>
            </a:r>
            <a:r>
              <a:rPr lang="nl-NL"/>
              <a:t> of scientific progress is possible</a:t>
            </a:r>
          </a:p>
          <a:p>
            <a:pPr algn="ctr" eaLnBrk="0" hangingPunct="0"/>
            <a:r>
              <a:rPr lang="nl-NL"/>
              <a:t>and relativism can be avoided</a:t>
            </a:r>
          </a:p>
        </p:txBody>
      </p:sp>
      <p:sp>
        <p:nvSpPr>
          <p:cNvPr id="45060" name="Oval 1028"/>
          <p:cNvSpPr>
            <a:spLocks noChangeArrowheads="1"/>
          </p:cNvSpPr>
          <p:nvPr/>
        </p:nvSpPr>
        <p:spPr bwMode="auto">
          <a:xfrm>
            <a:off x="2124075" y="3068638"/>
            <a:ext cx="4818063" cy="820737"/>
          </a:xfrm>
          <a:prstGeom prst="ellipse">
            <a:avLst/>
          </a:prstGeom>
          <a:noFill/>
          <a:ln w="9525">
            <a:solidFill>
              <a:schemeClr val="bg1"/>
            </a:solidFill>
            <a:round/>
            <a:headEnd/>
            <a:tailEnd/>
          </a:ln>
        </p:spPr>
        <p:txBody>
          <a:bodyPr wrap="none" anchor="ctr"/>
          <a:lstStyle/>
          <a:p>
            <a:pPr algn="ctr" eaLnBrk="0" hangingPunct="0"/>
            <a:r>
              <a:rPr lang="nl-NL" sz="2800"/>
              <a:t>research programme:</a:t>
            </a:r>
          </a:p>
        </p:txBody>
      </p:sp>
      <p:sp>
        <p:nvSpPr>
          <p:cNvPr id="45061" name="Oval 1029"/>
          <p:cNvSpPr>
            <a:spLocks noChangeArrowheads="1"/>
          </p:cNvSpPr>
          <p:nvPr/>
        </p:nvSpPr>
        <p:spPr bwMode="auto">
          <a:xfrm>
            <a:off x="3059113" y="3933825"/>
            <a:ext cx="2665412" cy="2232025"/>
          </a:xfrm>
          <a:prstGeom prst="ellipse">
            <a:avLst/>
          </a:prstGeom>
          <a:solidFill>
            <a:schemeClr val="bg1"/>
          </a:solidFill>
          <a:ln w="9525">
            <a:solidFill>
              <a:schemeClr val="tx1"/>
            </a:solidFill>
            <a:round/>
            <a:headEnd/>
            <a:tailEnd/>
          </a:ln>
        </p:spPr>
        <p:txBody>
          <a:bodyPr wrap="none" anchor="ctr"/>
          <a:lstStyle/>
          <a:p>
            <a:endParaRPr lang="nl-NL"/>
          </a:p>
        </p:txBody>
      </p:sp>
      <p:sp>
        <p:nvSpPr>
          <p:cNvPr id="45062" name="Oval 1030"/>
          <p:cNvSpPr>
            <a:spLocks noChangeArrowheads="1"/>
          </p:cNvSpPr>
          <p:nvPr/>
        </p:nvSpPr>
        <p:spPr bwMode="auto">
          <a:xfrm>
            <a:off x="3851275" y="4652963"/>
            <a:ext cx="1104900" cy="928687"/>
          </a:xfrm>
          <a:prstGeom prst="ellipse">
            <a:avLst/>
          </a:prstGeom>
          <a:solidFill>
            <a:srgbClr val="FFFF00"/>
          </a:solidFill>
          <a:ln w="9525">
            <a:solidFill>
              <a:schemeClr val="tx1"/>
            </a:solidFill>
            <a:round/>
            <a:headEnd/>
            <a:tailEnd/>
          </a:ln>
        </p:spPr>
        <p:txBody>
          <a:bodyPr wrap="none" anchor="ctr"/>
          <a:lstStyle/>
          <a:p>
            <a:endParaRPr lang="nl-NL"/>
          </a:p>
        </p:txBody>
      </p:sp>
      <p:sp>
        <p:nvSpPr>
          <p:cNvPr id="45063" name="Line 1031"/>
          <p:cNvSpPr>
            <a:spLocks noChangeShapeType="1"/>
          </p:cNvSpPr>
          <p:nvPr/>
        </p:nvSpPr>
        <p:spPr bwMode="auto">
          <a:xfrm flipH="1">
            <a:off x="4427982" y="4509120"/>
            <a:ext cx="2448273" cy="576064"/>
          </a:xfrm>
          <a:prstGeom prst="line">
            <a:avLst/>
          </a:prstGeom>
          <a:noFill/>
          <a:ln w="57150">
            <a:solidFill>
              <a:srgbClr val="FF0066"/>
            </a:solidFill>
            <a:round/>
            <a:headEnd/>
            <a:tailEnd type="triangle" w="med" len="med"/>
          </a:ln>
        </p:spPr>
        <p:txBody>
          <a:bodyPr wrap="none" anchor="ctr"/>
          <a:lstStyle/>
          <a:p>
            <a:endParaRPr lang="nl-NL"/>
          </a:p>
        </p:txBody>
      </p:sp>
      <p:sp>
        <p:nvSpPr>
          <p:cNvPr id="31754" name="Text Box 1032"/>
          <p:cNvSpPr txBox="1">
            <a:spLocks noChangeArrowheads="1"/>
          </p:cNvSpPr>
          <p:nvPr/>
        </p:nvSpPr>
        <p:spPr bwMode="auto">
          <a:xfrm>
            <a:off x="6384925" y="4257675"/>
            <a:ext cx="184150" cy="519113"/>
          </a:xfrm>
          <a:prstGeom prst="rect">
            <a:avLst/>
          </a:prstGeom>
          <a:noFill/>
          <a:ln w="9525">
            <a:noFill/>
            <a:miter lim="800000"/>
            <a:headEnd/>
            <a:tailEnd/>
          </a:ln>
        </p:spPr>
        <p:txBody>
          <a:bodyPr wrap="none">
            <a:spAutoFit/>
          </a:bodyPr>
          <a:lstStyle/>
          <a:p>
            <a:pPr eaLnBrk="0" hangingPunct="0"/>
            <a:endParaRPr lang="en-US" sz="2800" b="1">
              <a:solidFill>
                <a:srgbClr val="00CC66"/>
              </a:solidFill>
            </a:endParaRPr>
          </a:p>
        </p:txBody>
      </p:sp>
      <p:sp>
        <p:nvSpPr>
          <p:cNvPr id="45065" name="Text Box 1033"/>
          <p:cNvSpPr txBox="1">
            <a:spLocks noChangeArrowheads="1"/>
          </p:cNvSpPr>
          <p:nvPr/>
        </p:nvSpPr>
        <p:spPr bwMode="auto">
          <a:xfrm>
            <a:off x="6875111" y="3906838"/>
            <a:ext cx="1845377" cy="1200329"/>
          </a:xfrm>
          <a:prstGeom prst="rect">
            <a:avLst/>
          </a:prstGeom>
          <a:noFill/>
          <a:ln w="9525">
            <a:noFill/>
            <a:miter lim="800000"/>
            <a:headEnd/>
            <a:tailEnd/>
          </a:ln>
        </p:spPr>
        <p:txBody>
          <a:bodyPr wrap="none">
            <a:spAutoFit/>
          </a:bodyPr>
          <a:lstStyle/>
          <a:p>
            <a:pPr algn="ctr" eaLnBrk="0" hangingPunct="0"/>
            <a:r>
              <a:rPr lang="nl-NL" dirty="0" smtClean="0"/>
              <a:t>hard-core </a:t>
            </a:r>
            <a:r>
              <a:rPr lang="nl-NL" dirty="0"/>
              <a:t>of</a:t>
            </a:r>
          </a:p>
          <a:p>
            <a:pPr algn="ctr" eaLnBrk="0" hangingPunct="0"/>
            <a:r>
              <a:rPr lang="nl-NL" dirty="0"/>
              <a:t>theoretical</a:t>
            </a:r>
          </a:p>
          <a:p>
            <a:pPr algn="ctr" eaLnBrk="0" hangingPunct="0"/>
            <a:r>
              <a:rPr lang="nl-NL" dirty="0"/>
              <a:t>statements</a:t>
            </a:r>
          </a:p>
        </p:txBody>
      </p:sp>
      <p:sp>
        <p:nvSpPr>
          <p:cNvPr id="45066" name="Line 1034"/>
          <p:cNvSpPr>
            <a:spLocks noChangeShapeType="1"/>
          </p:cNvSpPr>
          <p:nvPr/>
        </p:nvSpPr>
        <p:spPr bwMode="auto">
          <a:xfrm flipH="1" flipV="1">
            <a:off x="5292723" y="5445124"/>
            <a:ext cx="1295500" cy="432148"/>
          </a:xfrm>
          <a:prstGeom prst="line">
            <a:avLst/>
          </a:prstGeom>
          <a:noFill/>
          <a:ln w="57150">
            <a:solidFill>
              <a:srgbClr val="FF0066"/>
            </a:solidFill>
            <a:round/>
            <a:headEnd/>
            <a:tailEnd type="triangle" w="med" len="med"/>
          </a:ln>
        </p:spPr>
        <p:txBody>
          <a:bodyPr wrap="none" anchor="ctr"/>
          <a:lstStyle/>
          <a:p>
            <a:endParaRPr lang="nl-NL"/>
          </a:p>
        </p:txBody>
      </p:sp>
      <p:sp>
        <p:nvSpPr>
          <p:cNvPr id="45067" name="Text Box 1035"/>
          <p:cNvSpPr txBox="1">
            <a:spLocks noChangeArrowheads="1"/>
          </p:cNvSpPr>
          <p:nvPr/>
        </p:nvSpPr>
        <p:spPr bwMode="auto">
          <a:xfrm>
            <a:off x="6565900" y="5400675"/>
            <a:ext cx="2287588" cy="1187450"/>
          </a:xfrm>
          <a:prstGeom prst="rect">
            <a:avLst/>
          </a:prstGeom>
          <a:noFill/>
          <a:ln w="9525">
            <a:noFill/>
            <a:miter lim="800000"/>
            <a:headEnd/>
            <a:tailEnd/>
          </a:ln>
        </p:spPr>
        <p:txBody>
          <a:bodyPr wrap="none">
            <a:spAutoFit/>
          </a:bodyPr>
          <a:lstStyle/>
          <a:p>
            <a:pPr algn="ctr" eaLnBrk="0" hangingPunct="0"/>
            <a:r>
              <a:rPr lang="nl-NL"/>
              <a:t>protective</a:t>
            </a:r>
          </a:p>
          <a:p>
            <a:pPr algn="ctr" eaLnBrk="0" hangingPunct="0"/>
            <a:r>
              <a:rPr lang="nl-NL"/>
              <a:t>belt of auxilliary</a:t>
            </a:r>
          </a:p>
          <a:p>
            <a:pPr algn="ctr" eaLnBrk="0" hangingPunct="0"/>
            <a:r>
              <a:rPr lang="nl-NL"/>
              <a:t>hypotheses</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9" presetClass="entr" presetSubtype="10" fill="hold" grpId="0" nodeType="clickEffect">
                                  <p:stCondLst>
                                    <p:cond delay="0"/>
                                  </p:stCondLst>
                                  <p:childTnLst>
                                    <p:set>
                                      <p:cBhvr>
                                        <p:cTn id="6" dur="1" fill="hold">
                                          <p:stCondLst>
                                            <p:cond delay="0"/>
                                          </p:stCondLst>
                                        </p:cTn>
                                        <p:tgtEl>
                                          <p:spTgt spid="45060"/>
                                        </p:tgtEl>
                                        <p:attrNameLst>
                                          <p:attrName>style.visibility</p:attrName>
                                        </p:attrNameLst>
                                      </p:cBhvr>
                                      <p:to>
                                        <p:strVal val="visible"/>
                                      </p:to>
                                    </p:set>
                                    <p:anim calcmode="lin" valueType="num">
                                      <p:cBhvr>
                                        <p:cTn id="7" dur="5000" fill="hold"/>
                                        <p:tgtEl>
                                          <p:spTgt spid="45060"/>
                                        </p:tgtEl>
                                        <p:attrNameLst>
                                          <p:attrName>ppt_w</p:attrName>
                                        </p:attrNameLst>
                                      </p:cBhvr>
                                      <p:tavLst>
                                        <p:tav tm="0" fmla="#ppt_w*sin(2.5*pi*$)">
                                          <p:val>
                                            <p:fltVal val="0"/>
                                          </p:val>
                                        </p:tav>
                                        <p:tav tm="100000">
                                          <p:val>
                                            <p:fltVal val="1"/>
                                          </p:val>
                                        </p:tav>
                                      </p:tavLst>
                                    </p:anim>
                                    <p:anim calcmode="lin" valueType="num">
                                      <p:cBhvr>
                                        <p:cTn id="8" dur="5000" fill="hold"/>
                                        <p:tgtEl>
                                          <p:spTgt spid="45060"/>
                                        </p:tgtEl>
                                        <p:attrNameLst>
                                          <p:attrName>ppt_h</p:attrName>
                                        </p:attrNameLst>
                                      </p:cBhvr>
                                      <p:tavLst>
                                        <p:tav tm="0">
                                          <p:val>
                                            <p:strVal val="#ppt_h"/>
                                          </p:val>
                                        </p:tav>
                                        <p:tav tm="100000">
                                          <p:val>
                                            <p:strVal val="#ppt_h"/>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5061"/>
                                        </p:tgtEl>
                                        <p:attrNameLst>
                                          <p:attrName>style.visibility</p:attrName>
                                        </p:attrNameLst>
                                      </p:cBhvr>
                                      <p:to>
                                        <p:strVal val="visible"/>
                                      </p:to>
                                    </p:set>
                                    <p:anim calcmode="lin" valueType="num">
                                      <p:cBhvr additive="base">
                                        <p:cTn id="13" dur="500" fill="hold"/>
                                        <p:tgtEl>
                                          <p:spTgt spid="45061"/>
                                        </p:tgtEl>
                                        <p:attrNameLst>
                                          <p:attrName>ppt_x</p:attrName>
                                        </p:attrNameLst>
                                      </p:cBhvr>
                                      <p:tavLst>
                                        <p:tav tm="0">
                                          <p:val>
                                            <p:strVal val="#ppt_x"/>
                                          </p:val>
                                        </p:tav>
                                        <p:tav tm="100000">
                                          <p:val>
                                            <p:strVal val="#ppt_x"/>
                                          </p:val>
                                        </p:tav>
                                      </p:tavLst>
                                    </p:anim>
                                    <p:anim calcmode="lin" valueType="num">
                                      <p:cBhvr additive="base">
                                        <p:cTn id="14" dur="500" fill="hold"/>
                                        <p:tgtEl>
                                          <p:spTgt spid="45061"/>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16" presetClass="entr" presetSubtype="26" fill="hold" grpId="0" nodeType="clickEffect">
                                  <p:stCondLst>
                                    <p:cond delay="0"/>
                                  </p:stCondLst>
                                  <p:childTnLst>
                                    <p:set>
                                      <p:cBhvr>
                                        <p:cTn id="18" dur="1" fill="hold">
                                          <p:stCondLst>
                                            <p:cond delay="0"/>
                                          </p:stCondLst>
                                        </p:cTn>
                                        <p:tgtEl>
                                          <p:spTgt spid="45062"/>
                                        </p:tgtEl>
                                        <p:attrNameLst>
                                          <p:attrName>style.visibility</p:attrName>
                                        </p:attrNameLst>
                                      </p:cBhvr>
                                      <p:to>
                                        <p:strVal val="visible"/>
                                      </p:to>
                                    </p:set>
                                    <p:animEffect transition="in" filter="barn(inHorizontal)">
                                      <p:cBhvr>
                                        <p:cTn id="19" dur="500"/>
                                        <p:tgtEl>
                                          <p:spTgt spid="45062"/>
                                        </p:tgtEl>
                                      </p:cBhvr>
                                    </p:animEffect>
                                  </p:childTnLst>
                                </p:cTn>
                              </p:par>
                            </p:childTnLst>
                          </p:cTn>
                        </p:par>
                      </p:childTnLst>
                    </p:cTn>
                  </p:par>
                  <p:par>
                    <p:cTn id="20" fill="hold" nodeType="clickPar">
                      <p:stCondLst>
                        <p:cond delay="indefinite"/>
                      </p:stCondLst>
                      <p:childTnLst>
                        <p:par>
                          <p:cTn id="21" fill="hold" nodeType="withGroup">
                            <p:stCondLst>
                              <p:cond delay="0"/>
                            </p:stCondLst>
                            <p:childTnLst>
                              <p:par>
                                <p:cTn id="22" presetID="18" presetClass="entr" presetSubtype="12" fill="hold" grpId="0" nodeType="clickEffect">
                                  <p:stCondLst>
                                    <p:cond delay="0"/>
                                  </p:stCondLst>
                                  <p:childTnLst>
                                    <p:set>
                                      <p:cBhvr>
                                        <p:cTn id="23" dur="1" fill="hold">
                                          <p:stCondLst>
                                            <p:cond delay="0"/>
                                          </p:stCondLst>
                                        </p:cTn>
                                        <p:tgtEl>
                                          <p:spTgt spid="45063"/>
                                        </p:tgtEl>
                                        <p:attrNameLst>
                                          <p:attrName>style.visibility</p:attrName>
                                        </p:attrNameLst>
                                      </p:cBhvr>
                                      <p:to>
                                        <p:strVal val="visible"/>
                                      </p:to>
                                    </p:set>
                                    <p:animEffect transition="in" filter="strips(downLeft)">
                                      <p:cBhvr>
                                        <p:cTn id="24" dur="500"/>
                                        <p:tgtEl>
                                          <p:spTgt spid="45063"/>
                                        </p:tgtEl>
                                      </p:cBhvr>
                                    </p:animEffect>
                                  </p:childTnLst>
                                </p:cTn>
                              </p:par>
                            </p:childTnLst>
                          </p:cTn>
                        </p:par>
                      </p:childTnLst>
                    </p:cTn>
                  </p:par>
                  <p:par>
                    <p:cTn id="25" fill="hold" nodeType="clickPar">
                      <p:stCondLst>
                        <p:cond delay="indefinite"/>
                      </p:stCondLst>
                      <p:childTnLst>
                        <p:par>
                          <p:cTn id="26" fill="hold" nodeType="withGroup">
                            <p:stCondLst>
                              <p:cond delay="0"/>
                            </p:stCondLst>
                            <p:childTnLst>
                              <p:par>
                                <p:cTn id="27" presetID="1" presetClass="entr" presetSubtype="0" fill="hold" grpId="0" nodeType="clickEffect">
                                  <p:stCondLst>
                                    <p:cond delay="0"/>
                                  </p:stCondLst>
                                  <p:childTnLst>
                                    <p:set>
                                      <p:cBhvr>
                                        <p:cTn id="28" dur="1" fill="hold">
                                          <p:stCondLst>
                                            <p:cond delay="499"/>
                                          </p:stCondLst>
                                        </p:cTn>
                                        <p:tgtEl>
                                          <p:spTgt spid="45065"/>
                                        </p:tgtEl>
                                        <p:attrNameLst>
                                          <p:attrName>style.visibility</p:attrName>
                                        </p:attrNameLst>
                                      </p:cBhvr>
                                      <p:to>
                                        <p:strVal val="visible"/>
                                      </p:to>
                                    </p:set>
                                  </p:childTnLst>
                                </p:cTn>
                              </p:par>
                            </p:childTnLst>
                          </p:cTn>
                        </p:par>
                      </p:childTnLst>
                    </p:cTn>
                  </p:par>
                  <p:par>
                    <p:cTn id="29" fill="hold" nodeType="clickPar">
                      <p:stCondLst>
                        <p:cond delay="indefinite"/>
                      </p:stCondLst>
                      <p:childTnLst>
                        <p:par>
                          <p:cTn id="30" fill="hold" nodeType="withGroup">
                            <p:stCondLst>
                              <p:cond delay="0"/>
                            </p:stCondLst>
                            <p:childTnLst>
                              <p:par>
                                <p:cTn id="31" presetID="17" presetClass="entr" presetSubtype="2" fill="hold" grpId="0" nodeType="clickEffect">
                                  <p:stCondLst>
                                    <p:cond delay="0"/>
                                  </p:stCondLst>
                                  <p:childTnLst>
                                    <p:set>
                                      <p:cBhvr>
                                        <p:cTn id="32" dur="1" fill="hold">
                                          <p:stCondLst>
                                            <p:cond delay="0"/>
                                          </p:stCondLst>
                                        </p:cTn>
                                        <p:tgtEl>
                                          <p:spTgt spid="45066"/>
                                        </p:tgtEl>
                                        <p:attrNameLst>
                                          <p:attrName>style.visibility</p:attrName>
                                        </p:attrNameLst>
                                      </p:cBhvr>
                                      <p:to>
                                        <p:strVal val="visible"/>
                                      </p:to>
                                    </p:set>
                                    <p:anim calcmode="lin" valueType="num">
                                      <p:cBhvr>
                                        <p:cTn id="33" dur="500" fill="hold"/>
                                        <p:tgtEl>
                                          <p:spTgt spid="45066"/>
                                        </p:tgtEl>
                                        <p:attrNameLst>
                                          <p:attrName>ppt_x</p:attrName>
                                        </p:attrNameLst>
                                      </p:cBhvr>
                                      <p:tavLst>
                                        <p:tav tm="0">
                                          <p:val>
                                            <p:strVal val="#ppt_x+#ppt_w/2"/>
                                          </p:val>
                                        </p:tav>
                                        <p:tav tm="100000">
                                          <p:val>
                                            <p:strVal val="#ppt_x"/>
                                          </p:val>
                                        </p:tav>
                                      </p:tavLst>
                                    </p:anim>
                                    <p:anim calcmode="lin" valueType="num">
                                      <p:cBhvr>
                                        <p:cTn id="34" dur="500" fill="hold"/>
                                        <p:tgtEl>
                                          <p:spTgt spid="45066"/>
                                        </p:tgtEl>
                                        <p:attrNameLst>
                                          <p:attrName>ppt_y</p:attrName>
                                        </p:attrNameLst>
                                      </p:cBhvr>
                                      <p:tavLst>
                                        <p:tav tm="0">
                                          <p:val>
                                            <p:strVal val="#ppt_y"/>
                                          </p:val>
                                        </p:tav>
                                        <p:tav tm="100000">
                                          <p:val>
                                            <p:strVal val="#ppt_y"/>
                                          </p:val>
                                        </p:tav>
                                      </p:tavLst>
                                    </p:anim>
                                    <p:anim calcmode="lin" valueType="num">
                                      <p:cBhvr>
                                        <p:cTn id="35" dur="500" fill="hold"/>
                                        <p:tgtEl>
                                          <p:spTgt spid="45066"/>
                                        </p:tgtEl>
                                        <p:attrNameLst>
                                          <p:attrName>ppt_w</p:attrName>
                                        </p:attrNameLst>
                                      </p:cBhvr>
                                      <p:tavLst>
                                        <p:tav tm="0">
                                          <p:val>
                                            <p:fltVal val="0"/>
                                          </p:val>
                                        </p:tav>
                                        <p:tav tm="100000">
                                          <p:val>
                                            <p:strVal val="#ppt_w"/>
                                          </p:val>
                                        </p:tav>
                                      </p:tavLst>
                                    </p:anim>
                                    <p:anim calcmode="lin" valueType="num">
                                      <p:cBhvr>
                                        <p:cTn id="36" dur="500" fill="hold"/>
                                        <p:tgtEl>
                                          <p:spTgt spid="45066"/>
                                        </p:tgtEl>
                                        <p:attrNameLst>
                                          <p:attrName>ppt_h</p:attrName>
                                        </p:attrNameLst>
                                      </p:cBhvr>
                                      <p:tavLst>
                                        <p:tav tm="0">
                                          <p:val>
                                            <p:strVal val="#ppt_h"/>
                                          </p:val>
                                        </p:tav>
                                        <p:tav tm="100000">
                                          <p:val>
                                            <p:strVal val="#ppt_h"/>
                                          </p:val>
                                        </p:tav>
                                      </p:tavLst>
                                    </p:anim>
                                  </p:childTnLst>
                                </p:cTn>
                              </p:par>
                            </p:childTnLst>
                          </p:cTn>
                        </p:par>
                      </p:childTnLst>
                    </p:cTn>
                  </p:par>
                  <p:par>
                    <p:cTn id="37" fill="hold" nodeType="clickPar">
                      <p:stCondLst>
                        <p:cond delay="indefinite"/>
                      </p:stCondLst>
                      <p:childTnLst>
                        <p:par>
                          <p:cTn id="38" fill="hold" nodeType="withGroup">
                            <p:stCondLst>
                              <p:cond delay="0"/>
                            </p:stCondLst>
                            <p:childTnLst>
                              <p:par>
                                <p:cTn id="39" presetID="1" presetClass="entr" presetSubtype="0" fill="hold" grpId="0" nodeType="clickEffect">
                                  <p:stCondLst>
                                    <p:cond delay="0"/>
                                  </p:stCondLst>
                                  <p:childTnLst>
                                    <p:set>
                                      <p:cBhvr>
                                        <p:cTn id="40" dur="1" fill="hold">
                                          <p:stCondLst>
                                            <p:cond delay="499"/>
                                          </p:stCondLst>
                                        </p:cTn>
                                        <p:tgtEl>
                                          <p:spTgt spid="4506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060" grpId="0" animBg="1" autoUpdateAnimBg="0"/>
      <p:bldP spid="45061" grpId="0" animBg="1"/>
      <p:bldP spid="45062" grpId="0" animBg="1"/>
      <p:bldP spid="45063" grpId="0" animBg="1"/>
      <p:bldP spid="45065" grpId="0" autoUpdateAnimBg="0"/>
      <p:bldP spid="45066" grpId="0" animBg="1"/>
      <p:bldP spid="45067" grpId="0" autoUpdateAnimBg="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jdelijke aanduiding voor voettekst 2"/>
          <p:cNvSpPr>
            <a:spLocks noGrp="1"/>
          </p:cNvSpPr>
          <p:nvPr>
            <p:ph type="ftr" sz="quarter" idx="11"/>
          </p:nvPr>
        </p:nvSpPr>
        <p:spPr/>
        <p:txBody>
          <a:bodyPr/>
          <a:lstStyle/>
          <a:p>
            <a:pPr>
              <a:defRPr/>
            </a:pPr>
            <a:r>
              <a:rPr lang="en-GB">
                <a:solidFill>
                  <a:schemeClr val="bg1">
                    <a:lumMod val="65000"/>
                  </a:schemeClr>
                </a:solidFill>
              </a:rPr>
              <a:t>B&amp;LdeJ</a:t>
            </a:r>
          </a:p>
        </p:txBody>
      </p:sp>
      <p:sp>
        <p:nvSpPr>
          <p:cNvPr id="6" name="Tijdelijke aanduiding voor dianummer 3"/>
          <p:cNvSpPr>
            <a:spLocks noGrp="1"/>
          </p:cNvSpPr>
          <p:nvPr>
            <p:ph type="sldNum" sz="quarter" idx="12"/>
          </p:nvPr>
        </p:nvSpPr>
        <p:spPr/>
        <p:txBody>
          <a:bodyPr/>
          <a:lstStyle/>
          <a:p>
            <a:pPr>
              <a:defRPr/>
            </a:pPr>
            <a:fld id="{BEB66666-FCB4-4062-BE9E-6E48C7D4F5FA}" type="slidenum">
              <a:rPr lang="en-GB">
                <a:solidFill>
                  <a:schemeClr val="bg1">
                    <a:lumMod val="65000"/>
                  </a:schemeClr>
                </a:solidFill>
              </a:rPr>
              <a:pPr>
                <a:defRPr/>
              </a:pPr>
              <a:t>31</a:t>
            </a:fld>
            <a:endParaRPr lang="en-GB">
              <a:solidFill>
                <a:schemeClr val="bg1">
                  <a:lumMod val="65000"/>
                </a:schemeClr>
              </a:solidFill>
            </a:endParaRPr>
          </a:p>
        </p:txBody>
      </p:sp>
      <p:sp>
        <p:nvSpPr>
          <p:cNvPr id="32772" name="Text Box 2"/>
          <p:cNvSpPr txBox="1">
            <a:spLocks noChangeArrowheads="1"/>
          </p:cNvSpPr>
          <p:nvPr/>
        </p:nvSpPr>
        <p:spPr bwMode="auto">
          <a:xfrm>
            <a:off x="179388" y="152400"/>
            <a:ext cx="8785225" cy="650875"/>
          </a:xfrm>
          <a:prstGeom prst="rect">
            <a:avLst/>
          </a:prstGeom>
          <a:noFill/>
          <a:ln w="9525">
            <a:solidFill>
              <a:srgbClr val="FFFF00"/>
            </a:solidFill>
            <a:miter lim="800000"/>
            <a:headEnd/>
            <a:tailEnd/>
          </a:ln>
        </p:spPr>
        <p:txBody>
          <a:bodyPr>
            <a:spAutoFit/>
          </a:bodyPr>
          <a:lstStyle/>
          <a:p>
            <a:pPr algn="ctr" eaLnBrk="0" hangingPunct="0"/>
            <a:r>
              <a:rPr lang="nl-NL" sz="3200" dirty="0">
                <a:solidFill>
                  <a:srgbClr val="FFFF00"/>
                </a:solidFill>
              </a:rPr>
              <a:t>Imre</a:t>
            </a:r>
            <a:r>
              <a:rPr lang="nl-NL" sz="3600" b="1" dirty="0">
                <a:solidFill>
                  <a:srgbClr val="FFFF00"/>
                </a:solidFill>
              </a:rPr>
              <a:t> </a:t>
            </a:r>
            <a:r>
              <a:rPr lang="nl-NL" sz="3200" dirty="0">
                <a:solidFill>
                  <a:srgbClr val="FFFF00"/>
                </a:solidFill>
              </a:rPr>
              <a:t>Lakatos</a:t>
            </a:r>
            <a:r>
              <a:rPr lang="nl-NL" sz="3600" dirty="0">
                <a:solidFill>
                  <a:srgbClr val="FFFF00"/>
                </a:solidFill>
              </a:rPr>
              <a:t> </a:t>
            </a:r>
            <a:r>
              <a:rPr lang="nl-NL" sz="2800" dirty="0">
                <a:solidFill>
                  <a:srgbClr val="FFFF00"/>
                </a:solidFill>
              </a:rPr>
              <a:t>(</a:t>
            </a:r>
            <a:r>
              <a:rPr lang="nl-NL" sz="2800" dirty="0" smtClean="0">
                <a:solidFill>
                  <a:srgbClr val="FFFF00"/>
                </a:solidFill>
              </a:rPr>
              <a:t>1922–1974</a:t>
            </a:r>
            <a:r>
              <a:rPr lang="nl-NL" sz="2800" dirty="0">
                <a:solidFill>
                  <a:srgbClr val="FFFF00"/>
                </a:solidFill>
              </a:rPr>
              <a:t>)</a:t>
            </a:r>
            <a:endParaRPr lang="nl-NL" sz="3600" dirty="0">
              <a:solidFill>
                <a:srgbClr val="FFFF00"/>
              </a:solidFill>
            </a:endParaRPr>
          </a:p>
        </p:txBody>
      </p:sp>
      <p:sp>
        <p:nvSpPr>
          <p:cNvPr id="52227" name="Text Box 3"/>
          <p:cNvSpPr txBox="1">
            <a:spLocks noChangeArrowheads="1"/>
          </p:cNvSpPr>
          <p:nvPr/>
        </p:nvSpPr>
        <p:spPr bwMode="auto">
          <a:xfrm>
            <a:off x="152400" y="908050"/>
            <a:ext cx="8820150" cy="5262563"/>
          </a:xfrm>
          <a:prstGeom prst="rect">
            <a:avLst/>
          </a:prstGeom>
          <a:noFill/>
          <a:ln>
            <a:solidFill>
              <a:schemeClr val="bg1"/>
            </a:solidFill>
          </a:ln>
          <a:effectLst/>
          <a:extLst>
            <a:ext uri="{909E8E84-426E-40DD-AFC4-6F175D3DCCD1}"/>
            <a:ext uri="{91240B29-F687-4F45-9708-019B960494DF}"/>
            <a:ext uri="{AF507438-7753-43E0-B8FC-AC1667EBCBE1}"/>
          </a:extLst>
        </p:spPr>
        <p:txBody>
          <a:bodyPr>
            <a:spAutoFit/>
          </a:bodyPr>
          <a:lstStyle/>
          <a:p>
            <a:pPr eaLnBrk="0" hangingPunct="0">
              <a:defRPr/>
            </a:pPr>
            <a:r>
              <a:rPr lang="nl-NL" sz="2800" dirty="0" err="1"/>
              <a:t>Dogmatism</a:t>
            </a:r>
            <a:r>
              <a:rPr lang="nl-NL" sz="2800" dirty="0"/>
              <a:t>/</a:t>
            </a:r>
            <a:r>
              <a:rPr lang="nl-NL" sz="2800" dirty="0" err="1"/>
              <a:t>conservatism</a:t>
            </a:r>
            <a:r>
              <a:rPr lang="nl-NL" sz="2800" dirty="0"/>
              <a:t> </a:t>
            </a:r>
            <a:r>
              <a:rPr lang="nl-NL" sz="2800" i="1" dirty="0" err="1"/>
              <a:t>within</a:t>
            </a:r>
            <a:r>
              <a:rPr lang="nl-NL" sz="2800" dirty="0"/>
              <a:t> research programs</a:t>
            </a:r>
          </a:p>
          <a:p>
            <a:pPr eaLnBrk="0" hangingPunct="0">
              <a:defRPr/>
            </a:pPr>
            <a:r>
              <a:rPr lang="nl-NL" sz="2800" dirty="0" err="1"/>
              <a:t>and</a:t>
            </a:r>
            <a:r>
              <a:rPr lang="nl-NL" sz="2800" dirty="0"/>
              <a:t> </a:t>
            </a:r>
            <a:r>
              <a:rPr lang="nl-NL" sz="2800" dirty="0" err="1"/>
              <a:t>progress</a:t>
            </a:r>
            <a:r>
              <a:rPr lang="nl-NL" sz="2800" dirty="0"/>
              <a:t> </a:t>
            </a:r>
            <a:r>
              <a:rPr lang="nl-NL" sz="2800" dirty="0" err="1"/>
              <a:t>and</a:t>
            </a:r>
            <a:r>
              <a:rPr lang="nl-NL" sz="2800" dirty="0"/>
              <a:t> </a:t>
            </a:r>
            <a:r>
              <a:rPr lang="nl-NL" sz="2800" i="1" dirty="0" err="1"/>
              <a:t>rational</a:t>
            </a:r>
            <a:r>
              <a:rPr lang="nl-NL" sz="2800" i="1" dirty="0"/>
              <a:t> </a:t>
            </a:r>
            <a:r>
              <a:rPr lang="nl-NL" sz="2800" i="1" dirty="0" err="1"/>
              <a:t>choice</a:t>
            </a:r>
            <a:r>
              <a:rPr lang="nl-NL" sz="2800" i="1" dirty="0"/>
              <a:t> </a:t>
            </a:r>
            <a:r>
              <a:rPr lang="nl-NL" sz="2800" i="1" dirty="0" err="1"/>
              <a:t>between</a:t>
            </a:r>
            <a:r>
              <a:rPr lang="nl-NL" sz="2800" i="1" dirty="0"/>
              <a:t> programs:</a:t>
            </a:r>
            <a:r>
              <a:rPr lang="nl-NL" sz="2800" dirty="0"/>
              <a:t> </a:t>
            </a:r>
            <a:r>
              <a:rPr lang="nl-NL" sz="2800" dirty="0" err="1"/>
              <a:t>relativism</a:t>
            </a:r>
            <a:r>
              <a:rPr lang="nl-NL" sz="2800" dirty="0"/>
              <a:t> </a:t>
            </a:r>
            <a:r>
              <a:rPr lang="nl-NL" sz="2800" dirty="0" err="1"/>
              <a:t>can</a:t>
            </a:r>
            <a:r>
              <a:rPr lang="nl-NL" sz="2800" dirty="0"/>
              <a:t> </a:t>
            </a:r>
            <a:r>
              <a:rPr lang="nl-NL" sz="2800" err="1"/>
              <a:t>be</a:t>
            </a:r>
            <a:r>
              <a:rPr lang="nl-NL" sz="2800"/>
              <a:t> </a:t>
            </a:r>
            <a:r>
              <a:rPr lang="nl-NL" sz="2800" smtClean="0"/>
              <a:t>avoided:</a:t>
            </a:r>
            <a:endParaRPr lang="en-GB" sz="2800" dirty="0">
              <a:effectLst>
                <a:outerShdw blurRad="38100" dist="38100" dir="2700000" algn="tl">
                  <a:srgbClr val="000000"/>
                </a:outerShdw>
              </a:effectLst>
            </a:endParaRPr>
          </a:p>
          <a:p>
            <a:pPr lvl="1">
              <a:buFontTx/>
              <a:buChar char="•"/>
              <a:defRPr/>
            </a:pPr>
            <a:r>
              <a:rPr lang="en-GB" dirty="0">
                <a:effectLst>
                  <a:outerShdw blurRad="38100" dist="38100" dir="2700000" algn="tl">
                    <a:srgbClr val="000000"/>
                  </a:outerShdw>
                </a:effectLst>
              </a:rPr>
              <a:t> 	</a:t>
            </a:r>
            <a:r>
              <a:rPr lang="en-GB" sz="2800" dirty="0">
                <a:effectLst>
                  <a:outerShdw blurRad="38100" dist="38100" dir="2700000" algn="tl">
                    <a:srgbClr val="000000"/>
                  </a:outerShdw>
                </a:effectLst>
              </a:rPr>
              <a:t>Degenerating research program: just more and 	more  </a:t>
            </a:r>
            <a:r>
              <a:rPr lang="en-GB" sz="2800">
                <a:effectLst>
                  <a:outerShdw blurRad="38100" dist="38100" dir="2700000" algn="tl">
                    <a:srgbClr val="000000"/>
                  </a:outerShdw>
                </a:effectLst>
              </a:rPr>
              <a:t>ad-hoc </a:t>
            </a:r>
            <a:r>
              <a:rPr lang="en-GB" sz="2800" smtClean="0">
                <a:effectLst>
                  <a:outerShdw blurRad="38100" dist="38100" dir="2700000" algn="tl">
                    <a:srgbClr val="000000"/>
                  </a:outerShdw>
                </a:effectLst>
              </a:rPr>
              <a:t>hypotheses;</a:t>
            </a:r>
            <a:endParaRPr lang="en-GB" sz="2800" dirty="0">
              <a:effectLst>
                <a:outerShdw blurRad="38100" dist="38100" dir="2700000" algn="tl">
                  <a:srgbClr val="000000"/>
                </a:outerShdw>
              </a:effectLst>
            </a:endParaRPr>
          </a:p>
          <a:p>
            <a:pPr lvl="1">
              <a:buFontTx/>
              <a:buChar char="•"/>
              <a:defRPr/>
            </a:pPr>
            <a:r>
              <a:rPr lang="en-GB" sz="2800" dirty="0">
                <a:effectLst>
                  <a:outerShdw blurRad="38100" dist="38100" dir="2700000" algn="tl">
                    <a:srgbClr val="000000"/>
                  </a:outerShdw>
                </a:effectLst>
              </a:rPr>
              <a:t> 	Progressive research programs: ad-hoc 	hypotheses lead to new predictions, data, </a:t>
            </a:r>
            <a:r>
              <a:rPr lang="en-GB" sz="2800">
                <a:effectLst>
                  <a:outerShdw blurRad="38100" dist="38100" dir="2700000" algn="tl">
                    <a:srgbClr val="000000"/>
                  </a:outerShdw>
                </a:effectLst>
              </a:rPr>
              <a:t>	</a:t>
            </a:r>
            <a:r>
              <a:rPr lang="en-GB" sz="2800" smtClean="0">
                <a:effectLst>
                  <a:outerShdw blurRad="38100" dist="38100" dir="2700000" algn="tl">
                    <a:srgbClr val="000000"/>
                  </a:outerShdw>
                </a:effectLst>
              </a:rPr>
              <a:t>applications;</a:t>
            </a:r>
            <a:endParaRPr lang="en-GB" sz="2800" dirty="0">
              <a:effectLst>
                <a:outerShdw blurRad="38100" dist="38100" dir="2700000" algn="tl">
                  <a:srgbClr val="000000"/>
                </a:outerShdw>
              </a:effectLst>
            </a:endParaRPr>
          </a:p>
          <a:p>
            <a:pPr lvl="1">
              <a:buFontTx/>
              <a:buChar char="•"/>
              <a:defRPr/>
            </a:pPr>
            <a:r>
              <a:rPr lang="en-GB" sz="2800" dirty="0">
                <a:effectLst>
                  <a:outerShdw blurRad="38100" dist="38100" dir="2700000" algn="tl">
                    <a:srgbClr val="000000"/>
                  </a:outerShdw>
                </a:effectLst>
              </a:rPr>
              <a:t> 	Competition: rational choice, not just mob 	psychology (contra </a:t>
            </a:r>
            <a:r>
              <a:rPr lang="en-GB" sz="2800">
                <a:effectLst>
                  <a:outerShdw blurRad="38100" dist="38100" dir="2700000" algn="tl">
                    <a:srgbClr val="000000"/>
                  </a:outerShdw>
                </a:effectLst>
              </a:rPr>
              <a:t>Kuhn</a:t>
            </a:r>
            <a:r>
              <a:rPr lang="en-GB" sz="2800" smtClean="0">
                <a:effectLst>
                  <a:outerShdw blurRad="38100" dist="38100" dir="2700000" algn="tl">
                    <a:srgbClr val="000000"/>
                  </a:outerShdw>
                </a:effectLst>
              </a:rPr>
              <a:t>);</a:t>
            </a:r>
            <a:endParaRPr lang="en-GB" sz="2800" dirty="0">
              <a:effectLst>
                <a:outerShdw blurRad="38100" dist="38100" dir="2700000" algn="tl">
                  <a:srgbClr val="000000"/>
                </a:outerShdw>
              </a:effectLst>
            </a:endParaRPr>
          </a:p>
          <a:p>
            <a:pPr lvl="1">
              <a:buFontTx/>
              <a:buChar char="•"/>
              <a:defRPr/>
            </a:pPr>
            <a:r>
              <a:rPr lang="en-GB" sz="2800" dirty="0">
                <a:effectLst>
                  <a:outerShdw blurRad="38100" dist="38100" dir="2700000" algn="tl">
                    <a:srgbClr val="000000"/>
                  </a:outerShdw>
                </a:effectLst>
              </a:rPr>
              <a:t> 	Post-hoc, no </a:t>
            </a:r>
            <a:r>
              <a:rPr lang="en-GB" sz="2800" i="1" dirty="0">
                <a:effectLst>
                  <a:outerShdw blurRad="38100" dist="38100" dir="2700000" algn="tl">
                    <a:srgbClr val="000000"/>
                  </a:outerShdw>
                </a:effectLst>
              </a:rPr>
              <a:t>a priori</a:t>
            </a:r>
            <a:r>
              <a:rPr lang="en-GB" sz="2800" dirty="0">
                <a:effectLst>
                  <a:outerShdw blurRad="38100" dist="38100" dir="2700000" algn="tl">
                    <a:srgbClr val="000000"/>
                  </a:outerShdw>
                </a:effectLst>
              </a:rPr>
              <a:t> demarcation (contra </a:t>
            </a:r>
            <a:r>
              <a:rPr lang="en-GB" sz="2800">
                <a:effectLst>
                  <a:outerShdw blurRad="38100" dist="38100" dir="2700000" algn="tl">
                    <a:srgbClr val="000000"/>
                  </a:outerShdw>
                </a:effectLst>
              </a:rPr>
              <a:t>	</a:t>
            </a:r>
            <a:r>
              <a:rPr lang="en-GB" sz="2800" smtClean="0">
                <a:effectLst>
                  <a:outerShdw blurRad="38100" dist="38100" dir="2700000" algn="tl">
                    <a:srgbClr val="000000"/>
                  </a:outerShdw>
                </a:effectLst>
              </a:rPr>
              <a:t>falsificationism).</a:t>
            </a:r>
            <a:endParaRPr lang="nl-NL" sz="2800" dirty="0"/>
          </a:p>
        </p:txBody>
      </p:sp>
      <p:sp>
        <p:nvSpPr>
          <p:cNvPr id="32774" name="Text Box 8"/>
          <p:cNvSpPr txBox="1">
            <a:spLocks noChangeArrowheads="1"/>
          </p:cNvSpPr>
          <p:nvPr/>
        </p:nvSpPr>
        <p:spPr bwMode="auto">
          <a:xfrm>
            <a:off x="6384925" y="4257675"/>
            <a:ext cx="184150" cy="519113"/>
          </a:xfrm>
          <a:prstGeom prst="rect">
            <a:avLst/>
          </a:prstGeom>
          <a:noFill/>
          <a:ln w="9525">
            <a:noFill/>
            <a:miter lim="800000"/>
            <a:headEnd/>
            <a:tailEnd/>
          </a:ln>
        </p:spPr>
        <p:txBody>
          <a:bodyPr wrap="none">
            <a:spAutoFit/>
          </a:bodyPr>
          <a:lstStyle/>
          <a:p>
            <a:pPr eaLnBrk="0" hangingPunct="0"/>
            <a:endParaRPr lang="en-US" sz="2800" b="1">
              <a:solidFill>
                <a:srgbClr val="00CC66"/>
              </a:solidFill>
            </a:endParaRPr>
          </a:p>
        </p:txBody>
      </p:sp>
    </p:spTree>
  </p:cSld>
  <p:clrMapOvr>
    <a:masterClrMapping/>
  </p:clrMapOvr>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Tijdelijke aanduiding voor voettekst 4"/>
          <p:cNvSpPr>
            <a:spLocks noGrp="1"/>
          </p:cNvSpPr>
          <p:nvPr>
            <p:ph type="ftr" sz="quarter" idx="11"/>
          </p:nvPr>
        </p:nvSpPr>
        <p:spPr/>
        <p:txBody>
          <a:bodyPr/>
          <a:lstStyle/>
          <a:p>
            <a:pPr>
              <a:defRPr/>
            </a:pPr>
            <a:r>
              <a:rPr lang="en-GB">
                <a:solidFill>
                  <a:schemeClr val="bg1">
                    <a:lumMod val="65000"/>
                  </a:schemeClr>
                </a:solidFill>
              </a:rPr>
              <a:t>B&amp;LdeJ</a:t>
            </a:r>
          </a:p>
        </p:txBody>
      </p:sp>
      <p:sp>
        <p:nvSpPr>
          <p:cNvPr id="6" name="Tijdelijke aanduiding voor dianummer 5"/>
          <p:cNvSpPr>
            <a:spLocks noGrp="1"/>
          </p:cNvSpPr>
          <p:nvPr>
            <p:ph type="sldNum" sz="quarter" idx="12"/>
          </p:nvPr>
        </p:nvSpPr>
        <p:spPr/>
        <p:txBody>
          <a:bodyPr/>
          <a:lstStyle/>
          <a:p>
            <a:pPr>
              <a:defRPr/>
            </a:pPr>
            <a:fld id="{246507D9-FA5B-4D99-BADD-88E25CDF0977}" type="slidenum">
              <a:rPr lang="en-GB">
                <a:solidFill>
                  <a:schemeClr val="bg1">
                    <a:lumMod val="65000"/>
                  </a:schemeClr>
                </a:solidFill>
              </a:rPr>
              <a:pPr>
                <a:defRPr/>
              </a:pPr>
              <a:t>32</a:t>
            </a:fld>
            <a:endParaRPr lang="en-GB">
              <a:solidFill>
                <a:schemeClr val="bg1">
                  <a:lumMod val="65000"/>
                </a:schemeClr>
              </a:solidFill>
            </a:endParaRPr>
          </a:p>
        </p:txBody>
      </p:sp>
      <p:sp>
        <p:nvSpPr>
          <p:cNvPr id="33796" name="Rectangle 1026"/>
          <p:cNvSpPr>
            <a:spLocks noGrp="1" noChangeArrowheads="1"/>
          </p:cNvSpPr>
          <p:nvPr>
            <p:ph type="title"/>
          </p:nvPr>
        </p:nvSpPr>
        <p:spPr>
          <a:xfrm>
            <a:off x="250825" y="152400"/>
            <a:ext cx="8642350" cy="685800"/>
          </a:xfrm>
          <a:ln>
            <a:solidFill>
              <a:srgbClr val="FFFF00"/>
            </a:solidFill>
          </a:ln>
        </p:spPr>
        <p:txBody>
          <a:bodyPr/>
          <a:lstStyle/>
          <a:p>
            <a:pPr eaLnBrk="1" hangingPunct="1"/>
            <a:r>
              <a:rPr lang="nl-NL" sz="3200" dirty="0" smtClean="0">
                <a:solidFill>
                  <a:srgbClr val="FFFF00"/>
                </a:solidFill>
                <a:latin typeface="Arial" charset="0"/>
              </a:rPr>
              <a:t>Paul Feyerabend (1924–1994)</a:t>
            </a:r>
          </a:p>
        </p:txBody>
      </p:sp>
      <p:sp>
        <p:nvSpPr>
          <p:cNvPr id="46083" name="Rectangle 1027"/>
          <p:cNvSpPr>
            <a:spLocks noGrp="1" noChangeArrowheads="1"/>
          </p:cNvSpPr>
          <p:nvPr>
            <p:ph type="body" idx="1"/>
          </p:nvPr>
        </p:nvSpPr>
        <p:spPr>
          <a:xfrm>
            <a:off x="2895600" y="990600"/>
            <a:ext cx="6019800" cy="4525963"/>
          </a:xfrm>
          <a:ln>
            <a:solidFill>
              <a:schemeClr val="bg1"/>
            </a:solidFill>
          </a:ln>
        </p:spPr>
        <p:txBody>
          <a:bodyPr/>
          <a:lstStyle/>
          <a:p>
            <a:pPr eaLnBrk="1" hangingPunct="1">
              <a:lnSpc>
                <a:spcPct val="90000"/>
              </a:lnSpc>
            </a:pPr>
            <a:r>
              <a:rPr lang="nl-NL" sz="2400" dirty="0" smtClean="0">
                <a:solidFill>
                  <a:schemeClr val="bg1"/>
                </a:solidFill>
                <a:latin typeface="Arial" charset="0"/>
              </a:rPr>
              <a:t>No context-free rationality </a:t>
            </a:r>
            <a:r>
              <a:rPr lang="nl-NL" sz="2400" smtClean="0">
                <a:solidFill>
                  <a:schemeClr val="bg1"/>
                </a:solidFill>
                <a:latin typeface="Arial" charset="0"/>
              </a:rPr>
              <a:t>and foundations.</a:t>
            </a:r>
            <a:endParaRPr lang="nl-NL" sz="2400" dirty="0" smtClean="0">
              <a:solidFill>
                <a:schemeClr val="bg1"/>
              </a:solidFill>
              <a:latin typeface="Arial" charset="0"/>
            </a:endParaRPr>
          </a:p>
          <a:p>
            <a:pPr eaLnBrk="1" hangingPunct="1">
              <a:lnSpc>
                <a:spcPct val="90000"/>
              </a:lnSpc>
            </a:pPr>
            <a:r>
              <a:rPr lang="nl-NL" sz="2400" i="1" dirty="0" smtClean="0">
                <a:solidFill>
                  <a:schemeClr val="bg1"/>
                </a:solidFill>
                <a:latin typeface="Arial" charset="0"/>
              </a:rPr>
              <a:t>Against method </a:t>
            </a:r>
            <a:r>
              <a:rPr lang="nl-NL" sz="2400" dirty="0" smtClean="0">
                <a:solidFill>
                  <a:schemeClr val="bg1"/>
                </a:solidFill>
                <a:latin typeface="Arial" charset="0"/>
              </a:rPr>
              <a:t>(1975): methodological anarchism: methodological </a:t>
            </a:r>
            <a:r>
              <a:rPr lang="nl-NL" sz="2400" i="1" dirty="0" smtClean="0">
                <a:solidFill>
                  <a:schemeClr val="bg1"/>
                </a:solidFill>
                <a:latin typeface="Arial" charset="0"/>
              </a:rPr>
              <a:t>law-and-order</a:t>
            </a:r>
            <a:r>
              <a:rPr lang="nl-NL" sz="2400" dirty="0" smtClean="0">
                <a:solidFill>
                  <a:schemeClr val="bg1"/>
                </a:solidFill>
                <a:latin typeface="Arial" charset="0"/>
              </a:rPr>
              <a:t> </a:t>
            </a:r>
            <a:r>
              <a:rPr lang="nl-NL" sz="2400" smtClean="0">
                <a:solidFill>
                  <a:schemeClr val="bg1"/>
                </a:solidFill>
                <a:latin typeface="Arial" charset="0"/>
              </a:rPr>
              <a:t>hampers science.</a:t>
            </a:r>
            <a:endParaRPr lang="nl-NL" sz="2400" dirty="0" smtClean="0">
              <a:solidFill>
                <a:schemeClr val="bg1"/>
              </a:solidFill>
              <a:latin typeface="Arial" charset="0"/>
            </a:endParaRPr>
          </a:p>
          <a:p>
            <a:pPr eaLnBrk="1" hangingPunct="1">
              <a:lnSpc>
                <a:spcPct val="90000"/>
              </a:lnSpc>
            </a:pPr>
            <a:r>
              <a:rPr lang="nl-NL" sz="2400" smtClean="0">
                <a:solidFill>
                  <a:schemeClr val="bg1"/>
                </a:solidFill>
                <a:latin typeface="Arial" charset="0"/>
              </a:rPr>
              <a:t>Therefore</a:t>
            </a:r>
            <a:r>
              <a:rPr lang="nl-NL" sz="2400" dirty="0" smtClean="0">
                <a:solidFill>
                  <a:schemeClr val="bg1"/>
                </a:solidFill>
                <a:latin typeface="Arial" charset="0"/>
              </a:rPr>
              <a:t>: ‘</a:t>
            </a:r>
            <a:r>
              <a:rPr lang="nl-NL" sz="2400" i="1" dirty="0" smtClean="0">
                <a:solidFill>
                  <a:schemeClr val="bg1"/>
                </a:solidFill>
                <a:latin typeface="Arial" charset="0"/>
              </a:rPr>
              <a:t>Anything goes’; </a:t>
            </a:r>
            <a:r>
              <a:rPr lang="nl-NL" sz="2400" i="1" smtClean="0">
                <a:solidFill>
                  <a:schemeClr val="bg1"/>
                </a:solidFill>
                <a:latin typeface="Arial" charset="0"/>
              </a:rPr>
              <a:t>no </a:t>
            </a:r>
            <a:r>
              <a:rPr lang="nl-NL" sz="2400" smtClean="0">
                <a:solidFill>
                  <a:schemeClr val="bg1"/>
                </a:solidFill>
                <a:latin typeface="Arial" charset="0"/>
              </a:rPr>
              <a:t>demarcation.</a:t>
            </a:r>
            <a:endParaRPr lang="nl-NL" sz="2400" dirty="0" smtClean="0">
              <a:solidFill>
                <a:schemeClr val="bg1"/>
              </a:solidFill>
              <a:latin typeface="Arial" charset="0"/>
            </a:endParaRPr>
          </a:p>
          <a:p>
            <a:pPr eaLnBrk="1" hangingPunct="1">
              <a:lnSpc>
                <a:spcPct val="90000"/>
              </a:lnSpc>
            </a:pPr>
            <a:r>
              <a:rPr lang="nl-NL" sz="2400" smtClean="0">
                <a:solidFill>
                  <a:schemeClr val="bg1"/>
                </a:solidFill>
                <a:latin typeface="Arial" charset="0"/>
              </a:rPr>
              <a:t>Radicalises Kuhn’s relativism.</a:t>
            </a:r>
            <a:endParaRPr lang="nl-NL" sz="2400" i="1" dirty="0" smtClean="0">
              <a:solidFill>
                <a:schemeClr val="bg1"/>
              </a:solidFill>
              <a:latin typeface="Arial" charset="0"/>
            </a:endParaRPr>
          </a:p>
          <a:p>
            <a:pPr eaLnBrk="1" hangingPunct="1">
              <a:lnSpc>
                <a:spcPct val="90000"/>
              </a:lnSpc>
            </a:pPr>
            <a:r>
              <a:rPr lang="nl-NL" sz="2400" smtClean="0">
                <a:solidFill>
                  <a:schemeClr val="bg1"/>
                </a:solidFill>
                <a:latin typeface="Arial" charset="0"/>
              </a:rPr>
              <a:t>Science </a:t>
            </a:r>
            <a:r>
              <a:rPr lang="nl-NL" sz="2400" dirty="0" smtClean="0">
                <a:solidFill>
                  <a:schemeClr val="bg1"/>
                </a:solidFill>
                <a:latin typeface="Arial" charset="0"/>
              </a:rPr>
              <a:t>blooms by wild ideas and is not different from ideology </a:t>
            </a:r>
            <a:r>
              <a:rPr lang="nl-NL" sz="2400" smtClean="0">
                <a:solidFill>
                  <a:schemeClr val="bg1"/>
                </a:solidFill>
                <a:latin typeface="Arial" charset="0"/>
              </a:rPr>
              <a:t>and myth.</a:t>
            </a:r>
            <a:endParaRPr lang="nl-NL" sz="2400" dirty="0" smtClean="0">
              <a:solidFill>
                <a:schemeClr val="bg1"/>
              </a:solidFill>
              <a:latin typeface="Arial" charset="0"/>
            </a:endParaRPr>
          </a:p>
          <a:p>
            <a:pPr eaLnBrk="1" hangingPunct="1">
              <a:lnSpc>
                <a:spcPct val="90000"/>
              </a:lnSpc>
            </a:pPr>
            <a:r>
              <a:rPr lang="nl-NL" sz="2400" i="1" dirty="0" smtClean="0">
                <a:solidFill>
                  <a:schemeClr val="bg1"/>
                </a:solidFill>
                <a:latin typeface="Arial" charset="0"/>
              </a:rPr>
              <a:t>Science in a Free Society </a:t>
            </a:r>
            <a:r>
              <a:rPr lang="nl-NL" sz="2400" dirty="0" smtClean="0">
                <a:solidFill>
                  <a:schemeClr val="bg1"/>
                </a:solidFill>
                <a:latin typeface="Arial" charset="0"/>
              </a:rPr>
              <a:t>(</a:t>
            </a:r>
            <a:r>
              <a:rPr lang="nl-NL" sz="2400" smtClean="0">
                <a:solidFill>
                  <a:schemeClr val="bg1"/>
                </a:solidFill>
                <a:latin typeface="Arial" charset="0"/>
              </a:rPr>
              <a:t>1978).</a:t>
            </a:r>
            <a:endParaRPr lang="nl-NL" sz="2400" dirty="0" smtClean="0">
              <a:solidFill>
                <a:schemeClr val="bg1"/>
              </a:solidFill>
              <a:latin typeface="Arial"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6" presetClass="entr" presetSubtype="26" fill="hold" grpId="0" nodeType="clickEffect">
                                  <p:stCondLst>
                                    <p:cond delay="0"/>
                                  </p:stCondLst>
                                  <p:childTnLst>
                                    <p:set>
                                      <p:cBhvr>
                                        <p:cTn id="6" dur="1" fill="hold">
                                          <p:stCondLst>
                                            <p:cond delay="0"/>
                                          </p:stCondLst>
                                        </p:cTn>
                                        <p:tgtEl>
                                          <p:spTgt spid="46083">
                                            <p:txEl>
                                              <p:pRg st="0" end="0"/>
                                            </p:txEl>
                                          </p:spTgt>
                                        </p:tgtEl>
                                        <p:attrNameLst>
                                          <p:attrName>style.visibility</p:attrName>
                                        </p:attrNameLst>
                                      </p:cBhvr>
                                      <p:to>
                                        <p:strVal val="visible"/>
                                      </p:to>
                                    </p:set>
                                    <p:animEffect transition="in" filter="barn(inHorizontal)">
                                      <p:cBhvr>
                                        <p:cTn id="7" dur="500"/>
                                        <p:tgtEl>
                                          <p:spTgt spid="4608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6" presetClass="entr" presetSubtype="26" fill="hold" grpId="0" nodeType="clickEffect">
                                  <p:stCondLst>
                                    <p:cond delay="0"/>
                                  </p:stCondLst>
                                  <p:childTnLst>
                                    <p:set>
                                      <p:cBhvr>
                                        <p:cTn id="11" dur="1" fill="hold">
                                          <p:stCondLst>
                                            <p:cond delay="0"/>
                                          </p:stCondLst>
                                        </p:cTn>
                                        <p:tgtEl>
                                          <p:spTgt spid="46083">
                                            <p:txEl>
                                              <p:pRg st="1" end="1"/>
                                            </p:txEl>
                                          </p:spTgt>
                                        </p:tgtEl>
                                        <p:attrNameLst>
                                          <p:attrName>style.visibility</p:attrName>
                                        </p:attrNameLst>
                                      </p:cBhvr>
                                      <p:to>
                                        <p:strVal val="visible"/>
                                      </p:to>
                                    </p:set>
                                    <p:animEffect transition="in" filter="barn(inHorizontal)">
                                      <p:cBhvr>
                                        <p:cTn id="12" dur="500"/>
                                        <p:tgtEl>
                                          <p:spTgt spid="46083">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6" presetClass="entr" presetSubtype="26" fill="hold" grpId="0" nodeType="clickEffect">
                                  <p:stCondLst>
                                    <p:cond delay="0"/>
                                  </p:stCondLst>
                                  <p:childTnLst>
                                    <p:set>
                                      <p:cBhvr>
                                        <p:cTn id="16" dur="1" fill="hold">
                                          <p:stCondLst>
                                            <p:cond delay="0"/>
                                          </p:stCondLst>
                                        </p:cTn>
                                        <p:tgtEl>
                                          <p:spTgt spid="46083">
                                            <p:txEl>
                                              <p:pRg st="2" end="2"/>
                                            </p:txEl>
                                          </p:spTgt>
                                        </p:tgtEl>
                                        <p:attrNameLst>
                                          <p:attrName>style.visibility</p:attrName>
                                        </p:attrNameLst>
                                      </p:cBhvr>
                                      <p:to>
                                        <p:strVal val="visible"/>
                                      </p:to>
                                    </p:set>
                                    <p:animEffect transition="in" filter="barn(inHorizontal)">
                                      <p:cBhvr>
                                        <p:cTn id="17" dur="500"/>
                                        <p:tgtEl>
                                          <p:spTgt spid="46083">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6" presetClass="entr" presetSubtype="26" fill="hold" grpId="0" nodeType="clickEffect">
                                  <p:stCondLst>
                                    <p:cond delay="0"/>
                                  </p:stCondLst>
                                  <p:childTnLst>
                                    <p:set>
                                      <p:cBhvr>
                                        <p:cTn id="21" dur="1" fill="hold">
                                          <p:stCondLst>
                                            <p:cond delay="0"/>
                                          </p:stCondLst>
                                        </p:cTn>
                                        <p:tgtEl>
                                          <p:spTgt spid="46083">
                                            <p:txEl>
                                              <p:pRg st="3" end="3"/>
                                            </p:txEl>
                                          </p:spTgt>
                                        </p:tgtEl>
                                        <p:attrNameLst>
                                          <p:attrName>style.visibility</p:attrName>
                                        </p:attrNameLst>
                                      </p:cBhvr>
                                      <p:to>
                                        <p:strVal val="visible"/>
                                      </p:to>
                                    </p:set>
                                    <p:animEffect transition="in" filter="barn(inHorizontal)">
                                      <p:cBhvr>
                                        <p:cTn id="22" dur="500"/>
                                        <p:tgtEl>
                                          <p:spTgt spid="46083">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6" presetClass="entr" presetSubtype="26" fill="hold" grpId="0" nodeType="clickEffect">
                                  <p:stCondLst>
                                    <p:cond delay="0"/>
                                  </p:stCondLst>
                                  <p:childTnLst>
                                    <p:set>
                                      <p:cBhvr>
                                        <p:cTn id="26" dur="1" fill="hold">
                                          <p:stCondLst>
                                            <p:cond delay="0"/>
                                          </p:stCondLst>
                                        </p:cTn>
                                        <p:tgtEl>
                                          <p:spTgt spid="46083">
                                            <p:txEl>
                                              <p:pRg st="4" end="4"/>
                                            </p:txEl>
                                          </p:spTgt>
                                        </p:tgtEl>
                                        <p:attrNameLst>
                                          <p:attrName>style.visibility</p:attrName>
                                        </p:attrNameLst>
                                      </p:cBhvr>
                                      <p:to>
                                        <p:strVal val="visible"/>
                                      </p:to>
                                    </p:set>
                                    <p:animEffect transition="in" filter="barn(inHorizontal)">
                                      <p:cBhvr>
                                        <p:cTn id="27" dur="500"/>
                                        <p:tgtEl>
                                          <p:spTgt spid="46083">
                                            <p:txEl>
                                              <p:pRg st="4" end="4"/>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16" presetClass="entr" presetSubtype="26" fill="hold" grpId="0" nodeType="clickEffect">
                                  <p:stCondLst>
                                    <p:cond delay="0"/>
                                  </p:stCondLst>
                                  <p:childTnLst>
                                    <p:set>
                                      <p:cBhvr>
                                        <p:cTn id="31" dur="1" fill="hold">
                                          <p:stCondLst>
                                            <p:cond delay="0"/>
                                          </p:stCondLst>
                                        </p:cTn>
                                        <p:tgtEl>
                                          <p:spTgt spid="46083">
                                            <p:txEl>
                                              <p:pRg st="5" end="5"/>
                                            </p:txEl>
                                          </p:spTgt>
                                        </p:tgtEl>
                                        <p:attrNameLst>
                                          <p:attrName>style.visibility</p:attrName>
                                        </p:attrNameLst>
                                      </p:cBhvr>
                                      <p:to>
                                        <p:strVal val="visible"/>
                                      </p:to>
                                    </p:set>
                                    <p:animEffect transition="in" filter="barn(inHorizontal)">
                                      <p:cBhvr>
                                        <p:cTn id="32" dur="500"/>
                                        <p:tgtEl>
                                          <p:spTgt spid="4608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083" grpId="0" build="p" autoUpdateAnimBg="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jdelijke aanduiding voor voettekst 2"/>
          <p:cNvSpPr>
            <a:spLocks noGrp="1"/>
          </p:cNvSpPr>
          <p:nvPr>
            <p:ph type="ftr" sz="quarter" idx="11"/>
          </p:nvPr>
        </p:nvSpPr>
        <p:spPr/>
        <p:txBody>
          <a:bodyPr/>
          <a:lstStyle/>
          <a:p>
            <a:pPr>
              <a:defRPr/>
            </a:pPr>
            <a:r>
              <a:rPr lang="en-GB">
                <a:solidFill>
                  <a:schemeClr val="bg1">
                    <a:lumMod val="75000"/>
                  </a:schemeClr>
                </a:solidFill>
              </a:rPr>
              <a:t>B&amp;LdeJ</a:t>
            </a:r>
          </a:p>
        </p:txBody>
      </p:sp>
      <p:sp>
        <p:nvSpPr>
          <p:cNvPr id="6" name="Tijdelijke aanduiding voor dianummer 3"/>
          <p:cNvSpPr>
            <a:spLocks noGrp="1"/>
          </p:cNvSpPr>
          <p:nvPr>
            <p:ph type="sldNum" sz="quarter" idx="12"/>
          </p:nvPr>
        </p:nvSpPr>
        <p:spPr/>
        <p:txBody>
          <a:bodyPr/>
          <a:lstStyle/>
          <a:p>
            <a:pPr>
              <a:defRPr/>
            </a:pPr>
            <a:fld id="{FCD0A43B-75F7-47ED-9F88-F5BD59D5C5DD}" type="slidenum">
              <a:rPr lang="en-GB">
                <a:solidFill>
                  <a:schemeClr val="bg1">
                    <a:lumMod val="75000"/>
                  </a:schemeClr>
                </a:solidFill>
              </a:rPr>
              <a:pPr>
                <a:defRPr/>
              </a:pPr>
              <a:t>33</a:t>
            </a:fld>
            <a:endParaRPr lang="en-GB">
              <a:solidFill>
                <a:schemeClr val="bg1">
                  <a:lumMod val="75000"/>
                </a:schemeClr>
              </a:solidFill>
            </a:endParaRPr>
          </a:p>
        </p:txBody>
      </p:sp>
      <p:sp>
        <p:nvSpPr>
          <p:cNvPr id="34820" name="Text Box 2"/>
          <p:cNvSpPr txBox="1">
            <a:spLocks noChangeArrowheads="1"/>
          </p:cNvSpPr>
          <p:nvPr/>
        </p:nvSpPr>
        <p:spPr bwMode="auto">
          <a:xfrm>
            <a:off x="366713" y="838200"/>
            <a:ext cx="8429625" cy="5632311"/>
          </a:xfrm>
          <a:prstGeom prst="rect">
            <a:avLst/>
          </a:prstGeom>
          <a:noFill/>
          <a:ln w="9525">
            <a:solidFill>
              <a:schemeClr val="bg1"/>
            </a:solidFill>
            <a:miter lim="800000"/>
            <a:headEnd/>
            <a:tailEnd/>
          </a:ln>
        </p:spPr>
        <p:txBody>
          <a:bodyPr>
            <a:spAutoFit/>
          </a:bodyPr>
          <a:lstStyle/>
          <a:p>
            <a:pPr algn="just" eaLnBrk="0" hangingPunct="0"/>
            <a:r>
              <a:rPr lang="nl-NL" dirty="0" smtClean="0"/>
              <a:t>‘Arguments </a:t>
            </a:r>
            <a:r>
              <a:rPr lang="nl-NL" dirty="0"/>
              <a:t>from methodology do not establish </a:t>
            </a:r>
            <a:r>
              <a:rPr lang="nl-NL" dirty="0" smtClean="0"/>
              <a:t>the </a:t>
            </a:r>
            <a:r>
              <a:rPr lang="nl-NL" dirty="0"/>
              <a:t>excellence of science</a:t>
            </a:r>
            <a:r>
              <a:rPr lang="nl-NL" dirty="0" smtClean="0"/>
              <a:t>.</a:t>
            </a:r>
            <a:endParaRPr lang="nl-NL" dirty="0"/>
          </a:p>
          <a:p>
            <a:pPr algn="just" eaLnBrk="0" hangingPunct="0"/>
            <a:endParaRPr lang="nl-NL" dirty="0"/>
          </a:p>
          <a:p>
            <a:pPr algn="just" eaLnBrk="0" hangingPunct="0"/>
            <a:r>
              <a:rPr lang="nl-NL" dirty="0"/>
              <a:t>There is no </a:t>
            </a:r>
            <a:r>
              <a:rPr lang="nl-NL" dirty="0" smtClean="0"/>
              <a:t>“scientific method”. </a:t>
            </a:r>
            <a:r>
              <a:rPr lang="nl-NL" dirty="0"/>
              <a:t>Every project, every theory, </a:t>
            </a:r>
            <a:r>
              <a:rPr lang="nl-NL" dirty="0" smtClean="0"/>
              <a:t>every </a:t>
            </a:r>
            <a:r>
              <a:rPr lang="nl-NL" dirty="0"/>
              <a:t>procedure has to be judged on its own merits and by </a:t>
            </a:r>
            <a:r>
              <a:rPr lang="nl-NL" dirty="0" smtClean="0"/>
              <a:t>standards </a:t>
            </a:r>
            <a:r>
              <a:rPr lang="nl-NL" dirty="0"/>
              <a:t>adapted to the processes with which it deals. </a:t>
            </a:r>
            <a:r>
              <a:rPr lang="nl-NL" dirty="0" smtClean="0"/>
              <a:t>The </a:t>
            </a:r>
            <a:r>
              <a:rPr lang="nl-NL" dirty="0"/>
              <a:t>idea of a universal and stable </a:t>
            </a:r>
            <a:r>
              <a:rPr lang="nl-NL" i="1" dirty="0"/>
              <a:t>method</a:t>
            </a:r>
            <a:r>
              <a:rPr lang="nl-NL" dirty="0"/>
              <a:t> that is an </a:t>
            </a:r>
            <a:r>
              <a:rPr lang="nl-NL" dirty="0" smtClean="0"/>
              <a:t>unchanging </a:t>
            </a:r>
            <a:r>
              <a:rPr lang="nl-NL" dirty="0"/>
              <a:t>measure of adequacy and even the </a:t>
            </a:r>
            <a:r>
              <a:rPr lang="nl-NL" dirty="0" smtClean="0"/>
              <a:t>idea </a:t>
            </a:r>
            <a:r>
              <a:rPr lang="nl-NL" dirty="0"/>
              <a:t>of a universal and stable measuring instrument that </a:t>
            </a:r>
            <a:r>
              <a:rPr lang="nl-NL" dirty="0" smtClean="0"/>
              <a:t>measures </a:t>
            </a:r>
            <a:r>
              <a:rPr lang="nl-NL" dirty="0"/>
              <a:t>any magnitude, no matter what the circumstances.</a:t>
            </a:r>
          </a:p>
          <a:p>
            <a:pPr algn="just" eaLnBrk="0" hangingPunct="0"/>
            <a:endParaRPr lang="nl-NL" dirty="0"/>
          </a:p>
          <a:p>
            <a:pPr algn="just" eaLnBrk="0" hangingPunct="0"/>
            <a:r>
              <a:rPr lang="nl-NL" dirty="0"/>
              <a:t>[T]here is not a single rule, however plausible and however </a:t>
            </a:r>
            <a:r>
              <a:rPr lang="nl-NL" dirty="0" smtClean="0"/>
              <a:t>firmly </a:t>
            </a:r>
            <a:r>
              <a:rPr lang="nl-NL" dirty="0"/>
              <a:t>grounded in logic and general philosophy that is not </a:t>
            </a:r>
            <a:r>
              <a:rPr lang="nl-NL" dirty="0" smtClean="0"/>
              <a:t>violated </a:t>
            </a:r>
            <a:r>
              <a:rPr lang="nl-NL" dirty="0"/>
              <a:t>at some time or other</a:t>
            </a:r>
            <a:r>
              <a:rPr lang="nl-NL" dirty="0" smtClean="0"/>
              <a:t>.’ </a:t>
            </a:r>
          </a:p>
          <a:p>
            <a:pPr algn="r" eaLnBrk="0" hangingPunct="0"/>
            <a:r>
              <a:rPr lang="nl-NL" dirty="0" smtClean="0"/>
              <a:t>(</a:t>
            </a:r>
            <a:r>
              <a:rPr lang="nl-NL" sz="2000" i="1" dirty="0" smtClean="0"/>
              <a:t>Science </a:t>
            </a:r>
            <a:r>
              <a:rPr lang="nl-NL" sz="2000" i="1" dirty="0"/>
              <a:t>in a </a:t>
            </a:r>
            <a:r>
              <a:rPr lang="nl-NL" sz="2000" i="1" dirty="0" smtClean="0"/>
              <a:t>Free Society </a:t>
            </a:r>
            <a:r>
              <a:rPr lang="nl-NL" sz="2000" dirty="0"/>
              <a:t>1978: p. </a:t>
            </a:r>
            <a:r>
              <a:rPr lang="nl-NL" sz="2000" dirty="0" smtClean="0"/>
              <a:t>98)</a:t>
            </a:r>
            <a:endParaRPr lang="en-US" dirty="0"/>
          </a:p>
        </p:txBody>
      </p:sp>
      <p:sp>
        <p:nvSpPr>
          <p:cNvPr id="34821" name="Text Box 3"/>
          <p:cNvSpPr txBox="1">
            <a:spLocks noChangeArrowheads="1"/>
          </p:cNvSpPr>
          <p:nvPr/>
        </p:nvSpPr>
        <p:spPr bwMode="auto">
          <a:xfrm>
            <a:off x="395288" y="103188"/>
            <a:ext cx="8353425" cy="579437"/>
          </a:xfrm>
          <a:prstGeom prst="rect">
            <a:avLst/>
          </a:prstGeom>
          <a:noFill/>
          <a:ln w="9525">
            <a:solidFill>
              <a:srgbClr val="FFFF00"/>
            </a:solidFill>
            <a:miter lim="800000"/>
            <a:headEnd/>
            <a:tailEnd/>
          </a:ln>
        </p:spPr>
        <p:txBody>
          <a:bodyPr>
            <a:spAutoFit/>
          </a:bodyPr>
          <a:lstStyle/>
          <a:p>
            <a:pPr eaLnBrk="0" hangingPunct="0"/>
            <a:r>
              <a:rPr lang="nl-NL" sz="3200">
                <a:solidFill>
                  <a:srgbClr val="FFFF00"/>
                </a:solidFill>
              </a:rPr>
              <a:t>Feyerabend: historicity of rationality</a:t>
            </a:r>
            <a:endParaRPr lang="en-US" sz="3200">
              <a:solidFill>
                <a:srgbClr val="FFFF00"/>
              </a:solidFill>
            </a:endParaRP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jdelijke aanduiding voor voettekst 2"/>
          <p:cNvSpPr>
            <a:spLocks noGrp="1"/>
          </p:cNvSpPr>
          <p:nvPr>
            <p:ph type="ftr" sz="quarter" idx="11"/>
          </p:nvPr>
        </p:nvSpPr>
        <p:spPr/>
        <p:txBody>
          <a:bodyPr/>
          <a:lstStyle/>
          <a:p>
            <a:pPr>
              <a:defRPr/>
            </a:pPr>
            <a:r>
              <a:rPr lang="en-GB">
                <a:solidFill>
                  <a:schemeClr val="bg1">
                    <a:lumMod val="75000"/>
                  </a:schemeClr>
                </a:solidFill>
              </a:rPr>
              <a:t>B&amp;LdeJ</a:t>
            </a:r>
          </a:p>
        </p:txBody>
      </p:sp>
      <p:sp>
        <p:nvSpPr>
          <p:cNvPr id="6" name="Tijdelijke aanduiding voor dianummer 3"/>
          <p:cNvSpPr>
            <a:spLocks noGrp="1"/>
          </p:cNvSpPr>
          <p:nvPr>
            <p:ph type="sldNum" sz="quarter" idx="12"/>
          </p:nvPr>
        </p:nvSpPr>
        <p:spPr/>
        <p:txBody>
          <a:bodyPr/>
          <a:lstStyle/>
          <a:p>
            <a:pPr>
              <a:defRPr/>
            </a:pPr>
            <a:fld id="{FF249AFA-0DFB-4024-9D7C-1B8F7C4547DA}" type="slidenum">
              <a:rPr lang="en-GB">
                <a:solidFill>
                  <a:schemeClr val="bg1">
                    <a:lumMod val="75000"/>
                  </a:schemeClr>
                </a:solidFill>
              </a:rPr>
              <a:pPr>
                <a:defRPr/>
              </a:pPr>
              <a:t>34</a:t>
            </a:fld>
            <a:endParaRPr lang="en-GB">
              <a:solidFill>
                <a:schemeClr val="bg1">
                  <a:lumMod val="75000"/>
                </a:schemeClr>
              </a:solidFill>
            </a:endParaRPr>
          </a:p>
        </p:txBody>
      </p:sp>
      <p:sp>
        <p:nvSpPr>
          <p:cNvPr id="35844" name="Text Box 2"/>
          <p:cNvSpPr txBox="1">
            <a:spLocks noChangeArrowheads="1"/>
          </p:cNvSpPr>
          <p:nvPr/>
        </p:nvSpPr>
        <p:spPr bwMode="auto">
          <a:xfrm>
            <a:off x="381000" y="990600"/>
            <a:ext cx="8648700" cy="4832092"/>
          </a:xfrm>
          <a:prstGeom prst="rect">
            <a:avLst/>
          </a:prstGeom>
          <a:noFill/>
          <a:ln w="9525">
            <a:solidFill>
              <a:schemeClr val="bg1"/>
            </a:solidFill>
            <a:miter lim="800000"/>
            <a:headEnd/>
            <a:tailEnd/>
          </a:ln>
        </p:spPr>
        <p:txBody>
          <a:bodyPr>
            <a:spAutoFit/>
          </a:bodyPr>
          <a:lstStyle/>
          <a:p>
            <a:pPr algn="just" eaLnBrk="0" hangingPunct="0"/>
            <a:r>
              <a:rPr lang="nl-NL" dirty="0" smtClean="0"/>
              <a:t>‘Philosophical </a:t>
            </a:r>
            <a:r>
              <a:rPr lang="nl-NL" dirty="0"/>
              <a:t>relativism is the doctrine that all traditions, </a:t>
            </a:r>
            <a:r>
              <a:rPr lang="nl-NL" dirty="0" smtClean="0"/>
              <a:t>theories</a:t>
            </a:r>
            <a:r>
              <a:rPr lang="nl-NL" dirty="0"/>
              <a:t>, ideas are equally true or equally false or, in an </a:t>
            </a:r>
            <a:r>
              <a:rPr lang="nl-NL" dirty="0" smtClean="0"/>
              <a:t>even more </a:t>
            </a:r>
            <a:r>
              <a:rPr lang="nl-NL" dirty="0"/>
              <a:t>radical formulation, that any distribution of truth values </a:t>
            </a:r>
            <a:r>
              <a:rPr lang="nl-NL" dirty="0" smtClean="0"/>
              <a:t>over </a:t>
            </a:r>
            <a:r>
              <a:rPr lang="nl-NL" dirty="0"/>
              <a:t>traditions is acceptable. This form of relativism </a:t>
            </a:r>
            <a:r>
              <a:rPr lang="nl-NL" dirty="0" smtClean="0"/>
              <a:t>is nowhere </a:t>
            </a:r>
            <a:r>
              <a:rPr lang="nl-NL" dirty="0"/>
              <a:t>defended in the present book. It is not asserted, for </a:t>
            </a:r>
            <a:r>
              <a:rPr lang="nl-NL" dirty="0" smtClean="0"/>
              <a:t>example</a:t>
            </a:r>
            <a:r>
              <a:rPr lang="nl-NL" dirty="0"/>
              <a:t>, that Aristotle is as good as Einstein; it is asserted </a:t>
            </a:r>
            <a:r>
              <a:rPr lang="nl-NL" dirty="0" smtClean="0"/>
              <a:t>and </a:t>
            </a:r>
            <a:r>
              <a:rPr lang="nl-NL" dirty="0"/>
              <a:t>argued that </a:t>
            </a:r>
            <a:r>
              <a:rPr lang="nl-NL" dirty="0" smtClean="0"/>
              <a:t>“Aristotle </a:t>
            </a:r>
            <a:r>
              <a:rPr lang="nl-NL" dirty="0"/>
              <a:t>is </a:t>
            </a:r>
            <a:r>
              <a:rPr lang="nl-NL" dirty="0" smtClean="0"/>
              <a:t>true” </a:t>
            </a:r>
            <a:r>
              <a:rPr lang="nl-NL" dirty="0"/>
              <a:t>is a judgement that </a:t>
            </a:r>
            <a:r>
              <a:rPr lang="nl-NL" dirty="0" smtClean="0"/>
              <a:t>presupposes </a:t>
            </a:r>
            <a:r>
              <a:rPr lang="nl-NL" dirty="0"/>
              <a:t>a certain tradition; it is a relational judgement </a:t>
            </a:r>
            <a:r>
              <a:rPr lang="nl-NL" dirty="0" smtClean="0"/>
              <a:t>that </a:t>
            </a:r>
            <a:r>
              <a:rPr lang="nl-NL" dirty="0"/>
              <a:t>may change when the underlying tradition is changed.</a:t>
            </a:r>
          </a:p>
          <a:p>
            <a:pPr algn="just" eaLnBrk="0" hangingPunct="0"/>
            <a:endParaRPr lang="nl-NL" dirty="0"/>
          </a:p>
          <a:p>
            <a:pPr algn="just" eaLnBrk="0" hangingPunct="0"/>
            <a:r>
              <a:rPr lang="nl-NL" dirty="0"/>
              <a:t>There are standards, but they come from the research process</a:t>
            </a:r>
          </a:p>
          <a:p>
            <a:pPr algn="just" eaLnBrk="0" hangingPunct="0"/>
            <a:r>
              <a:rPr lang="nl-NL" dirty="0"/>
              <a:t>itself, not from abstract views of rationality</a:t>
            </a:r>
            <a:r>
              <a:rPr lang="nl-NL" dirty="0" smtClean="0"/>
              <a:t>.’ </a:t>
            </a:r>
            <a:endParaRPr lang="nl-NL" dirty="0"/>
          </a:p>
          <a:p>
            <a:pPr algn="r" eaLnBrk="0" hangingPunct="0"/>
            <a:r>
              <a:rPr lang="nl-NL" sz="2000" i="1" dirty="0" smtClean="0"/>
              <a:t>(Science </a:t>
            </a:r>
            <a:r>
              <a:rPr lang="nl-NL" sz="2000" i="1" dirty="0"/>
              <a:t>in a </a:t>
            </a:r>
            <a:r>
              <a:rPr lang="nl-NL" sz="2000" i="1" dirty="0" smtClean="0"/>
              <a:t>Free Society </a:t>
            </a:r>
            <a:r>
              <a:rPr lang="nl-NL" sz="2000" dirty="0"/>
              <a:t>1978: p. 83 en </a:t>
            </a:r>
            <a:r>
              <a:rPr lang="nl-NL" sz="2000" dirty="0" smtClean="0"/>
              <a:t>99)</a:t>
            </a:r>
            <a:endParaRPr lang="en-US" dirty="0"/>
          </a:p>
        </p:txBody>
      </p:sp>
      <p:sp>
        <p:nvSpPr>
          <p:cNvPr id="35845" name="Text Box 4"/>
          <p:cNvSpPr txBox="1">
            <a:spLocks noChangeArrowheads="1"/>
          </p:cNvSpPr>
          <p:nvPr/>
        </p:nvSpPr>
        <p:spPr bwMode="auto">
          <a:xfrm>
            <a:off x="395288" y="188913"/>
            <a:ext cx="8569325" cy="579437"/>
          </a:xfrm>
          <a:prstGeom prst="rect">
            <a:avLst/>
          </a:prstGeom>
          <a:noFill/>
          <a:ln w="9525">
            <a:solidFill>
              <a:srgbClr val="FFFF00"/>
            </a:solidFill>
            <a:miter lim="800000"/>
            <a:headEnd/>
            <a:tailEnd/>
          </a:ln>
        </p:spPr>
        <p:txBody>
          <a:bodyPr>
            <a:spAutoFit/>
          </a:bodyPr>
          <a:lstStyle/>
          <a:p>
            <a:pPr algn="ctr" eaLnBrk="0" hangingPunct="0"/>
            <a:r>
              <a:rPr lang="nl-NL" sz="3200">
                <a:solidFill>
                  <a:srgbClr val="FFFF00"/>
                </a:solidFill>
              </a:rPr>
              <a:t>Feyerabend: relativism?</a:t>
            </a:r>
            <a:endParaRPr lang="en-US" sz="3200">
              <a:solidFill>
                <a:srgbClr val="FFFF00"/>
              </a:solidFill>
            </a:endParaRP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jdelijke aanduiding voor voettekst 2"/>
          <p:cNvSpPr>
            <a:spLocks noGrp="1"/>
          </p:cNvSpPr>
          <p:nvPr>
            <p:ph type="ftr" sz="quarter" idx="11"/>
          </p:nvPr>
        </p:nvSpPr>
        <p:spPr/>
        <p:txBody>
          <a:bodyPr/>
          <a:lstStyle/>
          <a:p>
            <a:pPr>
              <a:defRPr/>
            </a:pPr>
            <a:r>
              <a:rPr lang="en-GB">
                <a:solidFill>
                  <a:schemeClr val="bg1">
                    <a:lumMod val="65000"/>
                  </a:schemeClr>
                </a:solidFill>
              </a:rPr>
              <a:t>B&amp;LdeJ</a:t>
            </a:r>
          </a:p>
        </p:txBody>
      </p:sp>
      <p:sp>
        <p:nvSpPr>
          <p:cNvPr id="5" name="Tijdelijke aanduiding voor dianummer 3"/>
          <p:cNvSpPr>
            <a:spLocks noGrp="1"/>
          </p:cNvSpPr>
          <p:nvPr>
            <p:ph type="sldNum" sz="quarter" idx="12"/>
          </p:nvPr>
        </p:nvSpPr>
        <p:spPr/>
        <p:txBody>
          <a:bodyPr/>
          <a:lstStyle/>
          <a:p>
            <a:pPr>
              <a:defRPr/>
            </a:pPr>
            <a:fld id="{F7BD51FF-8233-4103-A903-3EF783511272}" type="slidenum">
              <a:rPr lang="en-GB">
                <a:solidFill>
                  <a:schemeClr val="bg1">
                    <a:lumMod val="65000"/>
                  </a:schemeClr>
                </a:solidFill>
              </a:rPr>
              <a:pPr>
                <a:defRPr/>
              </a:pPr>
              <a:t>35</a:t>
            </a:fld>
            <a:endParaRPr lang="en-GB">
              <a:solidFill>
                <a:schemeClr val="bg1">
                  <a:lumMod val="65000"/>
                </a:schemeClr>
              </a:solidFill>
            </a:endParaRPr>
          </a:p>
        </p:txBody>
      </p:sp>
      <p:sp>
        <p:nvSpPr>
          <p:cNvPr id="36868" name="Text Box 2"/>
          <p:cNvSpPr txBox="1">
            <a:spLocks noChangeArrowheads="1"/>
          </p:cNvSpPr>
          <p:nvPr/>
        </p:nvSpPr>
        <p:spPr bwMode="auto">
          <a:xfrm>
            <a:off x="395536" y="381000"/>
            <a:ext cx="8424614" cy="1076325"/>
          </a:xfrm>
          <a:prstGeom prst="rect">
            <a:avLst/>
          </a:prstGeom>
          <a:noFill/>
          <a:ln w="9525">
            <a:solidFill>
              <a:srgbClr val="FFFF00"/>
            </a:solidFill>
            <a:miter lim="800000"/>
            <a:headEnd/>
            <a:tailEnd/>
          </a:ln>
        </p:spPr>
        <p:txBody>
          <a:bodyPr wrap="square">
            <a:spAutoFit/>
          </a:bodyPr>
          <a:lstStyle/>
          <a:p>
            <a:pPr algn="ctr"/>
            <a:r>
              <a:rPr lang="en-GB" sz="3200">
                <a:solidFill>
                  <a:srgbClr val="FFFF00"/>
                </a:solidFill>
              </a:rPr>
              <a:t>Conclusion:</a:t>
            </a:r>
          </a:p>
          <a:p>
            <a:pPr algn="ctr"/>
            <a:r>
              <a:rPr lang="en-GB" sz="3200">
                <a:solidFill>
                  <a:srgbClr val="FFFF00"/>
                </a:solidFill>
              </a:rPr>
              <a:t>demarcation and rationality?</a:t>
            </a:r>
          </a:p>
        </p:txBody>
      </p:sp>
      <p:sp>
        <p:nvSpPr>
          <p:cNvPr id="36869" name="Text Box 3"/>
          <p:cNvSpPr txBox="1">
            <a:spLocks noChangeArrowheads="1"/>
          </p:cNvSpPr>
          <p:nvPr/>
        </p:nvSpPr>
        <p:spPr bwMode="auto">
          <a:xfrm>
            <a:off x="395536" y="1676400"/>
            <a:ext cx="8445252" cy="4401205"/>
          </a:xfrm>
          <a:prstGeom prst="rect">
            <a:avLst/>
          </a:prstGeom>
          <a:noFill/>
          <a:ln w="9525">
            <a:solidFill>
              <a:schemeClr val="bg1"/>
            </a:solidFill>
            <a:miter lim="800000"/>
            <a:headEnd/>
            <a:tailEnd/>
          </a:ln>
        </p:spPr>
        <p:txBody>
          <a:bodyPr wrap="square">
            <a:spAutoFit/>
          </a:bodyPr>
          <a:lstStyle/>
          <a:p>
            <a:pPr>
              <a:buFontTx/>
              <a:buChar char="•"/>
            </a:pPr>
            <a:r>
              <a:rPr lang="en-GB" sz="2800"/>
              <a:t> Logical positivism: yes, by </a:t>
            </a:r>
            <a:r>
              <a:rPr lang="en-GB" sz="2800" smtClean="0"/>
              <a:t>verification.</a:t>
            </a:r>
            <a:endParaRPr lang="en-GB" sz="2800"/>
          </a:p>
          <a:p>
            <a:pPr>
              <a:buFontTx/>
              <a:buChar char="•"/>
            </a:pPr>
            <a:endParaRPr lang="en-GB" sz="2800"/>
          </a:p>
          <a:p>
            <a:pPr>
              <a:buFontTx/>
              <a:buChar char="•"/>
            </a:pPr>
            <a:r>
              <a:rPr lang="en-GB" sz="2800"/>
              <a:t> Popper: yes, by </a:t>
            </a:r>
            <a:r>
              <a:rPr lang="en-GB" sz="2800" smtClean="0"/>
              <a:t>falsification.</a:t>
            </a:r>
            <a:endParaRPr lang="en-GB" sz="2800"/>
          </a:p>
          <a:p>
            <a:endParaRPr lang="en-GB" sz="2800"/>
          </a:p>
          <a:p>
            <a:pPr>
              <a:buFontTx/>
              <a:buChar char="•"/>
            </a:pPr>
            <a:r>
              <a:rPr lang="en-GB" sz="2800"/>
              <a:t> Kuhn: no, because </a:t>
            </a:r>
            <a:r>
              <a:rPr lang="en-GB" sz="2800" smtClean="0"/>
              <a:t>relativism.</a:t>
            </a:r>
            <a:endParaRPr lang="en-GB" sz="2800"/>
          </a:p>
          <a:p>
            <a:pPr>
              <a:buFontTx/>
              <a:buChar char="•"/>
            </a:pPr>
            <a:endParaRPr lang="en-GB" sz="2800"/>
          </a:p>
          <a:p>
            <a:pPr>
              <a:buFontTx/>
              <a:buChar char="•"/>
            </a:pPr>
            <a:r>
              <a:rPr lang="en-GB" sz="2800"/>
              <a:t> Lakatos: yes in retrospect (rational reconstruction</a:t>
            </a:r>
            <a:r>
              <a:rPr lang="en-GB" sz="2800" smtClean="0"/>
              <a:t>).</a:t>
            </a:r>
            <a:endParaRPr lang="en-GB" sz="2800"/>
          </a:p>
          <a:p>
            <a:pPr>
              <a:buFontTx/>
              <a:buChar char="•"/>
            </a:pPr>
            <a:endParaRPr lang="en-GB" sz="2800"/>
          </a:p>
          <a:p>
            <a:pPr>
              <a:buFontTx/>
              <a:buChar char="•"/>
            </a:pPr>
            <a:r>
              <a:rPr lang="en-GB" sz="2800"/>
              <a:t> Feyerabend: no, no context-free </a:t>
            </a:r>
            <a:r>
              <a:rPr lang="en-GB" sz="2800" smtClean="0"/>
              <a:t>rationality.</a:t>
            </a:r>
            <a:endParaRPr lang="en-GB" sz="2800"/>
          </a:p>
          <a:p>
            <a:pPr>
              <a:buFontTx/>
              <a:buChar char="•"/>
            </a:pPr>
            <a:endParaRPr lang="en-GB" sz="280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jdelijke aanduiding voor voettekst 2"/>
          <p:cNvSpPr>
            <a:spLocks noGrp="1"/>
          </p:cNvSpPr>
          <p:nvPr>
            <p:ph type="ftr" sz="quarter" idx="11"/>
          </p:nvPr>
        </p:nvSpPr>
        <p:spPr/>
        <p:txBody>
          <a:bodyPr/>
          <a:lstStyle/>
          <a:p>
            <a:pPr>
              <a:defRPr/>
            </a:pPr>
            <a:r>
              <a:rPr lang="en-GB">
                <a:solidFill>
                  <a:schemeClr val="bg1">
                    <a:lumMod val="75000"/>
                  </a:schemeClr>
                </a:solidFill>
              </a:rPr>
              <a:t>B&amp;LdeJ</a:t>
            </a:r>
          </a:p>
        </p:txBody>
      </p:sp>
      <p:sp>
        <p:nvSpPr>
          <p:cNvPr id="10" name="Tijdelijke aanduiding voor dianummer 3"/>
          <p:cNvSpPr>
            <a:spLocks noGrp="1"/>
          </p:cNvSpPr>
          <p:nvPr>
            <p:ph type="sldNum" sz="quarter" idx="12"/>
          </p:nvPr>
        </p:nvSpPr>
        <p:spPr/>
        <p:txBody>
          <a:bodyPr/>
          <a:lstStyle/>
          <a:p>
            <a:pPr>
              <a:defRPr/>
            </a:pPr>
            <a:fld id="{062BB10D-2035-4224-91DA-E153581E0EF5}" type="slidenum">
              <a:rPr lang="en-GB">
                <a:solidFill>
                  <a:schemeClr val="bg1">
                    <a:lumMod val="75000"/>
                  </a:schemeClr>
                </a:solidFill>
              </a:rPr>
              <a:pPr>
                <a:defRPr/>
              </a:pPr>
              <a:t>4</a:t>
            </a:fld>
            <a:endParaRPr lang="en-GB">
              <a:solidFill>
                <a:schemeClr val="bg1">
                  <a:lumMod val="75000"/>
                </a:schemeClr>
              </a:solidFill>
            </a:endParaRPr>
          </a:p>
        </p:txBody>
      </p:sp>
      <p:sp>
        <p:nvSpPr>
          <p:cNvPr id="6148" name="Text Box 2"/>
          <p:cNvSpPr txBox="1">
            <a:spLocks noChangeArrowheads="1"/>
          </p:cNvSpPr>
          <p:nvPr/>
        </p:nvSpPr>
        <p:spPr bwMode="auto">
          <a:xfrm>
            <a:off x="1066800" y="533400"/>
            <a:ext cx="7434263" cy="588963"/>
          </a:xfrm>
          <a:prstGeom prst="rect">
            <a:avLst/>
          </a:prstGeom>
          <a:noFill/>
          <a:ln w="9525">
            <a:solidFill>
              <a:srgbClr val="FFFF00"/>
            </a:solidFill>
            <a:miter lim="800000"/>
            <a:headEnd/>
            <a:tailEnd/>
          </a:ln>
        </p:spPr>
        <p:txBody>
          <a:bodyPr wrap="none">
            <a:spAutoFit/>
          </a:bodyPr>
          <a:lstStyle/>
          <a:p>
            <a:r>
              <a:rPr lang="en-GB" sz="3200" dirty="0"/>
              <a:t>The Vienna Circle (Wiener </a:t>
            </a:r>
            <a:r>
              <a:rPr lang="en-GB" sz="3200" dirty="0" err="1"/>
              <a:t>Kreis</a:t>
            </a:r>
            <a:r>
              <a:rPr lang="en-GB" sz="3200" dirty="0"/>
              <a:t>) </a:t>
            </a:r>
            <a:r>
              <a:rPr lang="en-GB" sz="3200" dirty="0" smtClean="0"/>
              <a:t>1920s</a:t>
            </a:r>
            <a:endParaRPr lang="en-GB" sz="3200" dirty="0"/>
          </a:p>
        </p:txBody>
      </p:sp>
      <p:sp>
        <p:nvSpPr>
          <p:cNvPr id="6152" name="Text Box 6"/>
          <p:cNvSpPr txBox="1">
            <a:spLocks noChangeArrowheads="1"/>
          </p:cNvSpPr>
          <p:nvPr/>
        </p:nvSpPr>
        <p:spPr bwMode="auto">
          <a:xfrm>
            <a:off x="3492500" y="4365625"/>
            <a:ext cx="2152650" cy="457200"/>
          </a:xfrm>
          <a:prstGeom prst="rect">
            <a:avLst/>
          </a:prstGeom>
          <a:noFill/>
          <a:ln w="9525">
            <a:noFill/>
            <a:miter lim="800000"/>
            <a:headEnd/>
            <a:tailEnd/>
          </a:ln>
        </p:spPr>
        <p:txBody>
          <a:bodyPr wrap="none">
            <a:spAutoFit/>
          </a:bodyPr>
          <a:lstStyle/>
          <a:p>
            <a:r>
              <a:rPr lang="en-GB"/>
              <a:t>Rudolf Carnap</a:t>
            </a:r>
          </a:p>
        </p:txBody>
      </p:sp>
      <p:sp>
        <p:nvSpPr>
          <p:cNvPr id="6153" name="Text Box 7"/>
          <p:cNvSpPr txBox="1">
            <a:spLocks noChangeArrowheads="1"/>
          </p:cNvSpPr>
          <p:nvPr/>
        </p:nvSpPr>
        <p:spPr bwMode="auto">
          <a:xfrm>
            <a:off x="1403350" y="4365625"/>
            <a:ext cx="2065338" cy="457200"/>
          </a:xfrm>
          <a:prstGeom prst="rect">
            <a:avLst/>
          </a:prstGeom>
          <a:noFill/>
          <a:ln w="9525">
            <a:noFill/>
            <a:miter lim="800000"/>
            <a:headEnd/>
            <a:tailEnd/>
          </a:ln>
        </p:spPr>
        <p:txBody>
          <a:bodyPr wrap="none">
            <a:spAutoFit/>
          </a:bodyPr>
          <a:lstStyle/>
          <a:p>
            <a:r>
              <a:rPr lang="en-GB"/>
              <a:t>Moritz Schlick</a:t>
            </a:r>
          </a:p>
        </p:txBody>
      </p:sp>
      <p:sp>
        <p:nvSpPr>
          <p:cNvPr id="6154" name="Text Box 8"/>
          <p:cNvSpPr txBox="1">
            <a:spLocks noChangeArrowheads="1"/>
          </p:cNvSpPr>
          <p:nvPr/>
        </p:nvSpPr>
        <p:spPr bwMode="auto">
          <a:xfrm>
            <a:off x="5651500" y="4365625"/>
            <a:ext cx="2055813" cy="457200"/>
          </a:xfrm>
          <a:prstGeom prst="rect">
            <a:avLst/>
          </a:prstGeom>
          <a:noFill/>
          <a:ln w="9525">
            <a:noFill/>
            <a:miter lim="800000"/>
            <a:headEnd/>
            <a:tailEnd/>
          </a:ln>
        </p:spPr>
        <p:txBody>
          <a:bodyPr>
            <a:spAutoFit/>
          </a:bodyPr>
          <a:lstStyle/>
          <a:p>
            <a:r>
              <a:rPr lang="en-GB"/>
              <a:t>Otto Neurath</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jdelijke aanduiding voor voettekst 2"/>
          <p:cNvSpPr>
            <a:spLocks noGrp="1"/>
          </p:cNvSpPr>
          <p:nvPr>
            <p:ph type="ftr" sz="quarter" idx="11"/>
          </p:nvPr>
        </p:nvSpPr>
        <p:spPr/>
        <p:txBody>
          <a:bodyPr/>
          <a:lstStyle/>
          <a:p>
            <a:pPr>
              <a:defRPr/>
            </a:pPr>
            <a:r>
              <a:rPr lang="en-GB">
                <a:solidFill>
                  <a:schemeClr val="bg1">
                    <a:lumMod val="75000"/>
                  </a:schemeClr>
                </a:solidFill>
              </a:rPr>
              <a:t>B&amp;LdeJ</a:t>
            </a:r>
          </a:p>
        </p:txBody>
      </p:sp>
      <p:sp>
        <p:nvSpPr>
          <p:cNvPr id="9" name="Tijdelijke aanduiding voor dianummer 3"/>
          <p:cNvSpPr>
            <a:spLocks noGrp="1"/>
          </p:cNvSpPr>
          <p:nvPr>
            <p:ph type="sldNum" sz="quarter" idx="12"/>
          </p:nvPr>
        </p:nvSpPr>
        <p:spPr/>
        <p:txBody>
          <a:bodyPr/>
          <a:lstStyle/>
          <a:p>
            <a:pPr>
              <a:defRPr/>
            </a:pPr>
            <a:fld id="{F050C6A8-AEF7-4433-A098-11EC0EA3DF92}" type="slidenum">
              <a:rPr lang="en-GB">
                <a:solidFill>
                  <a:schemeClr val="bg1">
                    <a:lumMod val="75000"/>
                  </a:schemeClr>
                </a:solidFill>
              </a:rPr>
              <a:pPr>
                <a:defRPr/>
              </a:pPr>
              <a:t>5</a:t>
            </a:fld>
            <a:endParaRPr lang="en-GB">
              <a:solidFill>
                <a:schemeClr val="bg1">
                  <a:lumMod val="75000"/>
                </a:schemeClr>
              </a:solidFill>
            </a:endParaRPr>
          </a:p>
        </p:txBody>
      </p:sp>
      <p:sp>
        <p:nvSpPr>
          <p:cNvPr id="7172" name="Rectangle 2"/>
          <p:cNvSpPr>
            <a:spLocks noGrp="1" noChangeArrowheads="1"/>
          </p:cNvSpPr>
          <p:nvPr>
            <p:ph type="title" idx="4294967295"/>
          </p:nvPr>
        </p:nvSpPr>
        <p:spPr>
          <a:xfrm>
            <a:off x="323850" y="260350"/>
            <a:ext cx="8610600" cy="1152525"/>
          </a:xfrm>
          <a:ln>
            <a:solidFill>
              <a:srgbClr val="FFFF00"/>
            </a:solidFill>
          </a:ln>
        </p:spPr>
        <p:txBody>
          <a:bodyPr/>
          <a:lstStyle/>
          <a:p>
            <a:pPr eaLnBrk="1" hangingPunct="1"/>
            <a:r>
              <a:rPr lang="nl-NL" sz="2800" dirty="0" smtClean="0">
                <a:solidFill>
                  <a:srgbClr val="FFFF00"/>
                </a:solidFill>
                <a:latin typeface="Arial" charset="0"/>
              </a:rPr>
              <a:t>Logical positivism</a:t>
            </a:r>
            <a:r>
              <a:rPr lang="nl-NL" sz="2800" b="1" dirty="0" smtClean="0">
                <a:solidFill>
                  <a:srgbClr val="FFFF00"/>
                </a:solidFill>
                <a:latin typeface="Arial" charset="0"/>
              </a:rPr>
              <a:t>: </a:t>
            </a:r>
            <a:br>
              <a:rPr lang="nl-NL" sz="2800" b="1" dirty="0" smtClean="0">
                <a:solidFill>
                  <a:srgbClr val="FFFF00"/>
                </a:solidFill>
                <a:latin typeface="Arial" charset="0"/>
              </a:rPr>
            </a:br>
            <a:r>
              <a:rPr lang="nl-NL" sz="2800" dirty="0" smtClean="0">
                <a:solidFill>
                  <a:srgbClr val="FFFF00"/>
                </a:solidFill>
                <a:latin typeface="Arial" charset="0"/>
              </a:rPr>
              <a:t>the ‘standard’ (or ‘received’) view of science</a:t>
            </a:r>
            <a:endParaRPr lang="nl-NL" sz="2800" dirty="0" smtClean="0">
              <a:solidFill>
                <a:srgbClr val="FFFF00"/>
              </a:solidFill>
            </a:endParaRPr>
          </a:p>
        </p:txBody>
      </p:sp>
      <p:sp>
        <p:nvSpPr>
          <p:cNvPr id="7173" name="Rectangle 3"/>
          <p:cNvSpPr>
            <a:spLocks noGrp="1" noChangeArrowheads="1"/>
          </p:cNvSpPr>
          <p:nvPr>
            <p:ph type="body" idx="4294967295"/>
          </p:nvPr>
        </p:nvSpPr>
        <p:spPr>
          <a:xfrm>
            <a:off x="323850" y="1557338"/>
            <a:ext cx="8640763" cy="2447925"/>
          </a:xfrm>
          <a:ln>
            <a:solidFill>
              <a:schemeClr val="bg1"/>
            </a:solidFill>
          </a:ln>
        </p:spPr>
        <p:txBody>
          <a:bodyPr/>
          <a:lstStyle/>
          <a:p>
            <a:pPr eaLnBrk="1" hangingPunct="1">
              <a:lnSpc>
                <a:spcPct val="90000"/>
              </a:lnSpc>
            </a:pPr>
            <a:r>
              <a:rPr lang="nl-NL" sz="2400" smtClean="0">
                <a:solidFill>
                  <a:schemeClr val="bg1"/>
                </a:solidFill>
                <a:latin typeface="Arial" charset="0"/>
              </a:rPr>
              <a:t>Two sources for real knowledge: empirical data and logical reasoning.</a:t>
            </a:r>
          </a:p>
          <a:p>
            <a:pPr eaLnBrk="1" hangingPunct="1">
              <a:lnSpc>
                <a:spcPct val="90000"/>
              </a:lnSpc>
            </a:pPr>
            <a:r>
              <a:rPr lang="nl-NL" sz="2400" smtClean="0">
                <a:solidFill>
                  <a:schemeClr val="bg1"/>
                </a:solidFill>
                <a:latin typeface="Arial" charset="0"/>
              </a:rPr>
              <a:t>Science is cumulative, progressive.</a:t>
            </a:r>
          </a:p>
          <a:p>
            <a:pPr eaLnBrk="1" hangingPunct="1">
              <a:lnSpc>
                <a:spcPct val="90000"/>
              </a:lnSpc>
            </a:pPr>
            <a:r>
              <a:rPr lang="nl-NL" sz="2400" smtClean="0">
                <a:solidFill>
                  <a:schemeClr val="bg1"/>
                </a:solidFill>
                <a:latin typeface="Arial" charset="0"/>
              </a:rPr>
              <a:t>Scientism: only science provides true knowledge.</a:t>
            </a:r>
          </a:p>
          <a:p>
            <a:pPr eaLnBrk="1" hangingPunct="1">
              <a:lnSpc>
                <a:spcPct val="90000"/>
              </a:lnSpc>
            </a:pPr>
            <a:r>
              <a:rPr lang="nl-NL" sz="2400" smtClean="0">
                <a:solidFill>
                  <a:schemeClr val="bg1"/>
                </a:solidFill>
                <a:latin typeface="Arial" charset="0"/>
              </a:rPr>
              <a:t>Science should be free from values (objectivism).</a:t>
            </a:r>
          </a:p>
          <a:p>
            <a:pPr eaLnBrk="1" hangingPunct="1">
              <a:lnSpc>
                <a:spcPct val="90000"/>
              </a:lnSpc>
            </a:pPr>
            <a:r>
              <a:rPr lang="nl-NL" sz="2400" smtClean="0">
                <a:solidFill>
                  <a:schemeClr val="bg1"/>
                </a:solidFill>
                <a:latin typeface="Arial" charset="0"/>
              </a:rPr>
              <a:t>Tasks of philosophy of science is </a:t>
            </a:r>
            <a:r>
              <a:rPr lang="nl-NL" sz="2400" i="1" smtClean="0">
                <a:solidFill>
                  <a:schemeClr val="bg1"/>
                </a:solidFill>
                <a:latin typeface="Arial" charset="0"/>
              </a:rPr>
              <a:t>normative</a:t>
            </a:r>
            <a:r>
              <a:rPr lang="nl-NL" sz="2400" smtClean="0">
                <a:solidFill>
                  <a:schemeClr val="bg1"/>
                </a:solidFill>
                <a:latin typeface="Arial" charset="0"/>
              </a:rPr>
              <a:t>.</a:t>
            </a:r>
          </a:p>
          <a:p>
            <a:pPr algn="ctr" eaLnBrk="1" hangingPunct="1">
              <a:lnSpc>
                <a:spcPct val="90000"/>
              </a:lnSpc>
              <a:buFontTx/>
              <a:buNone/>
            </a:pPr>
            <a:endParaRPr lang="nl-NL" smtClean="0">
              <a:solidFill>
                <a:schemeClr val="accent1"/>
              </a:solidFill>
            </a:endParaRPr>
          </a:p>
        </p:txBody>
      </p:sp>
      <p:sp>
        <p:nvSpPr>
          <p:cNvPr id="7174" name="AutoShape 4"/>
          <p:cNvSpPr>
            <a:spLocks noChangeArrowheads="1"/>
          </p:cNvSpPr>
          <p:nvPr/>
        </p:nvSpPr>
        <p:spPr bwMode="auto">
          <a:xfrm>
            <a:off x="6477000" y="4495800"/>
            <a:ext cx="2362200" cy="990600"/>
          </a:xfrm>
          <a:prstGeom prst="roundRect">
            <a:avLst>
              <a:gd name="adj" fmla="val 16667"/>
            </a:avLst>
          </a:prstGeom>
          <a:solidFill>
            <a:schemeClr val="bg1"/>
          </a:solidFill>
          <a:ln w="9525">
            <a:round/>
            <a:headEnd/>
            <a:tailEnd/>
          </a:ln>
          <a:scene3d>
            <a:camera prst="legacyObliqueTopRight"/>
            <a:lightRig rig="legacyFlat3" dir="b"/>
          </a:scene3d>
          <a:sp3d extrusionH="430200" prstMaterial="legacyMatte">
            <a:bevelT w="13500" h="13500" prst="angle"/>
            <a:bevelB w="13500" h="13500" prst="angle"/>
            <a:extrusionClr>
              <a:schemeClr val="bg1"/>
            </a:extrusionClr>
          </a:sp3d>
        </p:spPr>
        <p:txBody>
          <a:bodyPr wrap="none" anchor="ctr">
            <a:flatTx/>
          </a:bodyPr>
          <a:lstStyle/>
          <a:p>
            <a:pPr algn="ctr" eaLnBrk="0" hangingPunct="0"/>
            <a:r>
              <a:rPr lang="nl-NL" sz="2800" b="1">
                <a:solidFill>
                  <a:srgbClr val="000099"/>
                </a:solidFill>
              </a:rPr>
              <a:t>demarcation</a:t>
            </a:r>
            <a:endParaRPr lang="nl-NL" sz="2800">
              <a:latin typeface="Times New Roman" pitchFamily="18" charset="0"/>
            </a:endParaRPr>
          </a:p>
        </p:txBody>
      </p:sp>
      <p:sp>
        <p:nvSpPr>
          <p:cNvPr id="7175" name="AutoShape 5"/>
          <p:cNvSpPr>
            <a:spLocks noChangeArrowheads="1"/>
          </p:cNvSpPr>
          <p:nvPr/>
        </p:nvSpPr>
        <p:spPr bwMode="auto">
          <a:xfrm>
            <a:off x="3810000" y="4495800"/>
            <a:ext cx="2362200" cy="990600"/>
          </a:xfrm>
          <a:prstGeom prst="roundRect">
            <a:avLst>
              <a:gd name="adj" fmla="val 16667"/>
            </a:avLst>
          </a:prstGeom>
          <a:solidFill>
            <a:schemeClr val="bg1"/>
          </a:solidFill>
          <a:ln w="9525">
            <a:round/>
            <a:headEnd/>
            <a:tailEnd/>
          </a:ln>
          <a:scene3d>
            <a:camera prst="legacyPerspectiveTop"/>
            <a:lightRig rig="legacyFlat3" dir="b"/>
          </a:scene3d>
          <a:sp3d extrusionH="887400" prstMaterial="legacyMatte">
            <a:bevelT w="13500" h="13500" prst="angle"/>
            <a:bevelB w="13500" h="13500" prst="angle"/>
            <a:extrusionClr>
              <a:schemeClr val="bg1"/>
            </a:extrusionClr>
          </a:sp3d>
        </p:spPr>
        <p:txBody>
          <a:bodyPr wrap="none" anchor="ctr">
            <a:flatTx/>
          </a:bodyPr>
          <a:lstStyle/>
          <a:p>
            <a:pPr algn="ctr" eaLnBrk="0" hangingPunct="0"/>
            <a:r>
              <a:rPr lang="nl-NL" sz="2800" b="1">
                <a:solidFill>
                  <a:srgbClr val="000099"/>
                </a:solidFill>
              </a:rPr>
              <a:t>norms</a:t>
            </a:r>
            <a:endParaRPr lang="nl-NL" sz="2800">
              <a:latin typeface="Times New Roman" pitchFamily="18" charset="0"/>
            </a:endParaRPr>
          </a:p>
        </p:txBody>
      </p:sp>
      <p:sp>
        <p:nvSpPr>
          <p:cNvPr id="7176" name="AutoShape 6"/>
          <p:cNvSpPr>
            <a:spLocks noChangeArrowheads="1"/>
          </p:cNvSpPr>
          <p:nvPr/>
        </p:nvSpPr>
        <p:spPr bwMode="auto">
          <a:xfrm>
            <a:off x="381000" y="4495800"/>
            <a:ext cx="3124200" cy="990600"/>
          </a:xfrm>
          <a:prstGeom prst="roundRect">
            <a:avLst>
              <a:gd name="adj" fmla="val 16667"/>
            </a:avLst>
          </a:prstGeom>
          <a:solidFill>
            <a:schemeClr val="bg1"/>
          </a:solidFill>
          <a:ln w="9525">
            <a:round/>
            <a:headEnd/>
            <a:tailEnd/>
          </a:ln>
          <a:scene3d>
            <a:camera prst="legacyObliqueTopLeft"/>
            <a:lightRig rig="legacyFlat3" dir="t"/>
          </a:scene3d>
          <a:sp3d extrusionH="430200" prstMaterial="legacyMatte">
            <a:bevelT w="13500" h="13500" prst="angle"/>
            <a:bevelB w="13500" h="13500" prst="angle"/>
            <a:extrusionClr>
              <a:schemeClr val="bg1"/>
            </a:extrusionClr>
          </a:sp3d>
        </p:spPr>
        <p:txBody>
          <a:bodyPr wrap="none" anchor="ctr">
            <a:flatTx/>
          </a:bodyPr>
          <a:lstStyle/>
          <a:p>
            <a:pPr algn="ctr" eaLnBrk="0" hangingPunct="0"/>
            <a:r>
              <a:rPr lang="nl-NL" sz="2800" b="1">
                <a:solidFill>
                  <a:schemeClr val="accent2"/>
                </a:solidFill>
              </a:rPr>
              <a:t>justification</a:t>
            </a:r>
          </a:p>
        </p:txBody>
      </p:sp>
      <p:sp>
        <p:nvSpPr>
          <p:cNvPr id="7177" name="Text Box 7"/>
          <p:cNvSpPr txBox="1">
            <a:spLocks noChangeArrowheads="1"/>
          </p:cNvSpPr>
          <p:nvPr/>
        </p:nvSpPr>
        <p:spPr bwMode="auto">
          <a:xfrm>
            <a:off x="323850" y="5732463"/>
            <a:ext cx="8569325" cy="466725"/>
          </a:xfrm>
          <a:prstGeom prst="rect">
            <a:avLst/>
          </a:prstGeom>
          <a:noFill/>
          <a:ln w="9525">
            <a:solidFill>
              <a:schemeClr val="bg1"/>
            </a:solidFill>
            <a:miter lim="800000"/>
            <a:headEnd/>
            <a:tailEnd/>
          </a:ln>
        </p:spPr>
        <p:txBody>
          <a:bodyPr>
            <a:spAutoFit/>
          </a:bodyPr>
          <a:lstStyle/>
          <a:p>
            <a:pPr algn="ctr" eaLnBrk="0" hangingPunct="0"/>
            <a:r>
              <a:rPr lang="nl-NL" smtClean="0"/>
              <a:t>The </a:t>
            </a:r>
            <a:r>
              <a:rPr lang="nl-NL" dirty="0" smtClean="0"/>
              <a:t>‘received view’ </a:t>
            </a:r>
            <a:r>
              <a:rPr lang="nl-NL"/>
              <a:t>of </a:t>
            </a:r>
            <a:r>
              <a:rPr lang="nl-NL" smtClean="0"/>
              <a:t>science.</a:t>
            </a:r>
            <a:endParaRPr lang="nl-NL" dirty="0">
              <a:latin typeface="Times New Roman" pitchFamily="18" charset="0"/>
            </a:endParaRPr>
          </a:p>
        </p:txBody>
      </p:sp>
    </p:spTree>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jdelijke aanduiding voor voettekst 2"/>
          <p:cNvSpPr>
            <a:spLocks noGrp="1"/>
          </p:cNvSpPr>
          <p:nvPr>
            <p:ph type="ftr" sz="quarter" idx="11"/>
          </p:nvPr>
        </p:nvSpPr>
        <p:spPr/>
        <p:txBody>
          <a:bodyPr/>
          <a:lstStyle/>
          <a:p>
            <a:pPr>
              <a:defRPr/>
            </a:pPr>
            <a:r>
              <a:rPr lang="en-GB">
                <a:solidFill>
                  <a:schemeClr val="bg1">
                    <a:lumMod val="75000"/>
                  </a:schemeClr>
                </a:solidFill>
              </a:rPr>
              <a:t>B&amp;LdeJ</a:t>
            </a:r>
          </a:p>
        </p:txBody>
      </p:sp>
      <p:sp>
        <p:nvSpPr>
          <p:cNvPr id="5" name="Tijdelijke aanduiding voor dianummer 3"/>
          <p:cNvSpPr>
            <a:spLocks noGrp="1"/>
          </p:cNvSpPr>
          <p:nvPr>
            <p:ph type="sldNum" sz="quarter" idx="12"/>
          </p:nvPr>
        </p:nvSpPr>
        <p:spPr/>
        <p:txBody>
          <a:bodyPr/>
          <a:lstStyle/>
          <a:p>
            <a:pPr>
              <a:defRPr/>
            </a:pPr>
            <a:fld id="{4B63B197-08AA-4DA1-94C8-C93EEA178FB0}" type="slidenum">
              <a:rPr lang="en-GB">
                <a:solidFill>
                  <a:schemeClr val="bg1">
                    <a:lumMod val="75000"/>
                  </a:schemeClr>
                </a:solidFill>
              </a:rPr>
              <a:pPr>
                <a:defRPr/>
              </a:pPr>
              <a:t>6</a:t>
            </a:fld>
            <a:endParaRPr lang="en-GB">
              <a:solidFill>
                <a:schemeClr val="bg1">
                  <a:lumMod val="75000"/>
                </a:schemeClr>
              </a:solidFill>
            </a:endParaRPr>
          </a:p>
        </p:txBody>
      </p:sp>
      <p:sp>
        <p:nvSpPr>
          <p:cNvPr id="8196" name="Text Box 2"/>
          <p:cNvSpPr txBox="1">
            <a:spLocks noChangeArrowheads="1"/>
          </p:cNvSpPr>
          <p:nvPr/>
        </p:nvSpPr>
        <p:spPr bwMode="auto">
          <a:xfrm>
            <a:off x="323850" y="381000"/>
            <a:ext cx="8640763" cy="1076325"/>
          </a:xfrm>
          <a:prstGeom prst="rect">
            <a:avLst/>
          </a:prstGeom>
          <a:noFill/>
          <a:ln w="9525">
            <a:solidFill>
              <a:srgbClr val="FFFF00"/>
            </a:solidFill>
            <a:miter lim="800000"/>
            <a:headEnd/>
            <a:tailEnd/>
          </a:ln>
        </p:spPr>
        <p:txBody>
          <a:bodyPr>
            <a:spAutoFit/>
          </a:bodyPr>
          <a:lstStyle/>
          <a:p>
            <a:pPr algn="ctr" eaLnBrk="0" hangingPunct="0"/>
            <a:r>
              <a:rPr lang="nl-NL" sz="3200">
                <a:solidFill>
                  <a:srgbClr val="FFFF00"/>
                </a:solidFill>
              </a:rPr>
              <a:t>The ingredients for science</a:t>
            </a:r>
          </a:p>
          <a:p>
            <a:pPr algn="ctr" eaLnBrk="0" hangingPunct="0"/>
            <a:r>
              <a:rPr lang="nl-NL" sz="3200">
                <a:solidFill>
                  <a:srgbClr val="FFFF00"/>
                </a:solidFill>
              </a:rPr>
              <a:t>according to positivism</a:t>
            </a:r>
            <a:endParaRPr lang="en-US" sz="3200">
              <a:solidFill>
                <a:srgbClr val="FFFF00"/>
              </a:solidFill>
            </a:endParaRPr>
          </a:p>
        </p:txBody>
      </p:sp>
      <p:sp>
        <p:nvSpPr>
          <p:cNvPr id="8197" name="Text Box 3"/>
          <p:cNvSpPr txBox="1">
            <a:spLocks noChangeArrowheads="1"/>
          </p:cNvSpPr>
          <p:nvPr/>
        </p:nvSpPr>
        <p:spPr bwMode="auto">
          <a:xfrm>
            <a:off x="304800" y="1752600"/>
            <a:ext cx="8686800" cy="4362450"/>
          </a:xfrm>
          <a:prstGeom prst="rect">
            <a:avLst/>
          </a:prstGeom>
          <a:noFill/>
          <a:ln w="9525">
            <a:solidFill>
              <a:schemeClr val="bg1"/>
            </a:solidFill>
            <a:miter lim="800000"/>
            <a:headEnd/>
            <a:tailEnd/>
          </a:ln>
        </p:spPr>
        <p:txBody>
          <a:bodyPr>
            <a:spAutoFit/>
          </a:bodyPr>
          <a:lstStyle/>
          <a:p>
            <a:pPr marL="457200" indent="-457200" eaLnBrk="0" hangingPunct="0">
              <a:buFontTx/>
              <a:buChar char="•"/>
            </a:pPr>
            <a:r>
              <a:rPr lang="nl-NL" sz="2800" smtClean="0"/>
              <a:t>Empirism </a:t>
            </a:r>
            <a:r>
              <a:rPr lang="nl-NL" sz="2800"/>
              <a:t>and realism (or: instrumentalism</a:t>
            </a:r>
            <a:r>
              <a:rPr lang="nl-NL" sz="2800" smtClean="0"/>
              <a:t>).</a:t>
            </a:r>
            <a:endParaRPr lang="nl-NL" sz="2800"/>
          </a:p>
          <a:p>
            <a:pPr marL="457200" indent="-457200" eaLnBrk="0" hangingPunct="0">
              <a:buFontTx/>
              <a:buChar char="•"/>
            </a:pPr>
            <a:r>
              <a:rPr lang="nl-NL" sz="2800" smtClean="0"/>
              <a:t>Explanation</a:t>
            </a:r>
            <a:r>
              <a:rPr lang="nl-NL" sz="2800"/>
              <a:t>: deducing facts from laws (DN-model</a:t>
            </a:r>
            <a:r>
              <a:rPr lang="nl-NL" sz="2800" smtClean="0"/>
              <a:t>).</a:t>
            </a:r>
            <a:endParaRPr lang="nl-NL" sz="2800"/>
          </a:p>
          <a:p>
            <a:pPr marL="457200" indent="-457200" eaLnBrk="0" hangingPunct="0">
              <a:buFontTx/>
              <a:buChar char="•"/>
            </a:pPr>
            <a:r>
              <a:rPr lang="nl-NL" sz="2800" smtClean="0"/>
              <a:t>Observation </a:t>
            </a:r>
            <a:r>
              <a:rPr lang="nl-NL" sz="2800"/>
              <a:t>statements: </a:t>
            </a:r>
            <a:r>
              <a:rPr lang="nl-NL" sz="2800" smtClean="0">
                <a:sym typeface="Symbol" pitchFamily="18" charset="2"/>
              </a:rPr>
              <a:t>foundations.</a:t>
            </a:r>
            <a:endParaRPr lang="nl-NL" sz="2800">
              <a:sym typeface="Symbol" pitchFamily="18" charset="2"/>
            </a:endParaRPr>
          </a:p>
          <a:p>
            <a:pPr marL="457200" indent="-457200" eaLnBrk="0" hangingPunct="0">
              <a:buFontTx/>
              <a:buChar char="•"/>
            </a:pPr>
            <a:r>
              <a:rPr lang="nl-NL" sz="2800" smtClean="0"/>
              <a:t>Verification </a:t>
            </a:r>
            <a:r>
              <a:rPr lang="nl-NL" sz="2800"/>
              <a:t>and </a:t>
            </a:r>
            <a:r>
              <a:rPr lang="nl-NL" sz="2800" smtClean="0"/>
              <a:t>operationalisation.</a:t>
            </a:r>
            <a:endParaRPr lang="nl-NL" sz="2800"/>
          </a:p>
          <a:p>
            <a:pPr marL="457200" indent="-457200" eaLnBrk="0" hangingPunct="0">
              <a:buFontTx/>
              <a:buChar char="•"/>
            </a:pPr>
            <a:r>
              <a:rPr lang="nl-NL" sz="2800" smtClean="0"/>
              <a:t>Logical </a:t>
            </a:r>
            <a:r>
              <a:rPr lang="nl-NL" sz="2800"/>
              <a:t>inferences and </a:t>
            </a:r>
            <a:r>
              <a:rPr lang="nl-NL" sz="2800" smtClean="0"/>
              <a:t>connections </a:t>
            </a:r>
            <a:endParaRPr lang="nl-NL" sz="2800"/>
          </a:p>
          <a:p>
            <a:pPr marL="457200" indent="-457200" eaLnBrk="0" hangingPunct="0"/>
            <a:r>
              <a:rPr lang="nl-NL" sz="2800">
                <a:sym typeface="Symbol" pitchFamily="18" charset="2"/>
              </a:rPr>
              <a:t> </a:t>
            </a:r>
            <a:r>
              <a:rPr lang="nl-NL" sz="2800"/>
              <a:t>unobservables connected to </a:t>
            </a:r>
            <a:r>
              <a:rPr lang="nl-NL" sz="2800" smtClean="0"/>
              <a:t>observations.</a:t>
            </a:r>
            <a:endParaRPr lang="nl-NL" sz="2800"/>
          </a:p>
          <a:p>
            <a:pPr marL="457200" indent="-457200" eaLnBrk="0" hangingPunct="0">
              <a:buFontTx/>
              <a:buChar char="•"/>
            </a:pPr>
            <a:r>
              <a:rPr lang="nl-NL" sz="2800" smtClean="0"/>
              <a:t>Justification</a:t>
            </a:r>
            <a:r>
              <a:rPr lang="nl-NL" sz="2800"/>
              <a:t>: stress on method and norms</a:t>
            </a:r>
          </a:p>
          <a:p>
            <a:pPr marL="457200" indent="-457200" eaLnBrk="0" hangingPunct="0"/>
            <a:r>
              <a:rPr lang="en-US" sz="2800">
                <a:sym typeface="Symbol" pitchFamily="18" charset="2"/>
              </a:rPr>
              <a:t> </a:t>
            </a:r>
            <a:r>
              <a:rPr lang="en-US" sz="2800">
                <a:solidFill>
                  <a:srgbClr val="FFFF66"/>
                </a:solidFill>
                <a:sym typeface="Symbol" pitchFamily="18" charset="2"/>
              </a:rPr>
              <a:t>All this makes possible</a:t>
            </a:r>
            <a:r>
              <a:rPr lang="en-US" sz="2800" smtClean="0">
                <a:solidFill>
                  <a:srgbClr val="FFFF66"/>
                </a:solidFill>
                <a:sym typeface="Symbol" pitchFamily="18" charset="2"/>
              </a:rPr>
              <a:t>:</a:t>
            </a:r>
            <a:r>
              <a:rPr lang="en-US" sz="2800" smtClean="0">
                <a:sym typeface="Symbol" pitchFamily="18" charset="2"/>
              </a:rPr>
              <a:t> </a:t>
            </a:r>
            <a:r>
              <a:rPr lang="en-US" sz="2800" i="1">
                <a:sym typeface="Symbol" pitchFamily="18" charset="2"/>
              </a:rPr>
              <a:t>certainty</a:t>
            </a:r>
            <a:r>
              <a:rPr lang="en-US" sz="2800">
                <a:sym typeface="Symbol" pitchFamily="18" charset="2"/>
              </a:rPr>
              <a:t>; and        </a:t>
            </a:r>
            <a:r>
              <a:rPr lang="en-US" sz="2800" i="1">
                <a:sym typeface="Symbol" pitchFamily="18" charset="2"/>
              </a:rPr>
              <a:t>demarcation</a:t>
            </a:r>
            <a:r>
              <a:rPr lang="en-US" sz="2800">
                <a:sym typeface="Symbol" pitchFamily="18" charset="2"/>
              </a:rPr>
              <a:t> of science from religion, metaphysics, ideology and nonsense.</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jdelijke aanduiding voor voettekst 2"/>
          <p:cNvSpPr>
            <a:spLocks noGrp="1"/>
          </p:cNvSpPr>
          <p:nvPr>
            <p:ph type="ftr" sz="quarter" idx="11"/>
          </p:nvPr>
        </p:nvSpPr>
        <p:spPr/>
        <p:txBody>
          <a:bodyPr/>
          <a:lstStyle/>
          <a:p>
            <a:pPr>
              <a:defRPr/>
            </a:pPr>
            <a:r>
              <a:rPr lang="en-GB">
                <a:solidFill>
                  <a:schemeClr val="bg1">
                    <a:lumMod val="75000"/>
                  </a:schemeClr>
                </a:solidFill>
              </a:rPr>
              <a:t>B&amp;LdeJ</a:t>
            </a:r>
          </a:p>
        </p:txBody>
      </p:sp>
      <p:sp>
        <p:nvSpPr>
          <p:cNvPr id="5" name="Tijdelijke aanduiding voor dianummer 3"/>
          <p:cNvSpPr>
            <a:spLocks noGrp="1"/>
          </p:cNvSpPr>
          <p:nvPr>
            <p:ph type="sldNum" sz="quarter" idx="12"/>
          </p:nvPr>
        </p:nvSpPr>
        <p:spPr/>
        <p:txBody>
          <a:bodyPr/>
          <a:lstStyle/>
          <a:p>
            <a:pPr>
              <a:defRPr/>
            </a:pPr>
            <a:fld id="{B2011569-E9F4-4A06-8D8C-4479E8DEE715}" type="slidenum">
              <a:rPr lang="en-GB">
                <a:solidFill>
                  <a:schemeClr val="bg1">
                    <a:lumMod val="75000"/>
                  </a:schemeClr>
                </a:solidFill>
              </a:rPr>
              <a:pPr>
                <a:defRPr/>
              </a:pPr>
              <a:t>7</a:t>
            </a:fld>
            <a:endParaRPr lang="en-GB">
              <a:solidFill>
                <a:schemeClr val="bg1">
                  <a:lumMod val="75000"/>
                </a:schemeClr>
              </a:solidFill>
            </a:endParaRPr>
          </a:p>
        </p:txBody>
      </p:sp>
      <p:sp>
        <p:nvSpPr>
          <p:cNvPr id="9220" name="Rectangle 3"/>
          <p:cNvSpPr>
            <a:spLocks noGrp="1" noChangeArrowheads="1"/>
          </p:cNvSpPr>
          <p:nvPr>
            <p:ph type="body" idx="4294967295"/>
          </p:nvPr>
        </p:nvSpPr>
        <p:spPr>
          <a:xfrm>
            <a:off x="395288" y="1268413"/>
            <a:ext cx="8223250" cy="4670425"/>
          </a:xfrm>
          <a:ln>
            <a:solidFill>
              <a:schemeClr val="bg1"/>
            </a:solidFill>
          </a:ln>
        </p:spPr>
        <p:txBody>
          <a:bodyPr/>
          <a:lstStyle/>
          <a:p>
            <a:pPr eaLnBrk="1" hangingPunct="1">
              <a:lnSpc>
                <a:spcPct val="90000"/>
              </a:lnSpc>
            </a:pPr>
            <a:r>
              <a:rPr lang="nl-NL" sz="2800" smtClean="0">
                <a:solidFill>
                  <a:schemeClr val="bg1"/>
                </a:solidFill>
                <a:latin typeface="Arial" charset="0"/>
              </a:rPr>
              <a:t>Elementary </a:t>
            </a:r>
            <a:r>
              <a:rPr lang="nl-NL" sz="2800" dirty="0" smtClean="0">
                <a:solidFill>
                  <a:schemeClr val="bg1"/>
                </a:solidFill>
                <a:latin typeface="Arial" charset="0"/>
              </a:rPr>
              <a:t>facts </a:t>
            </a:r>
            <a:r>
              <a:rPr lang="nl-NL" sz="2800" dirty="0" smtClean="0">
                <a:solidFill>
                  <a:schemeClr val="bg1"/>
                </a:solidFill>
                <a:latin typeface="Arial" charset="0"/>
                <a:sym typeface="Symbol" pitchFamily="18" charset="2"/>
              </a:rPr>
              <a:t></a:t>
            </a:r>
            <a:r>
              <a:rPr lang="nl-NL" sz="2800" dirty="0" smtClean="0">
                <a:solidFill>
                  <a:schemeClr val="bg1"/>
                </a:solidFill>
                <a:latin typeface="Arial" charset="0"/>
              </a:rPr>
              <a:t> observation statements plus</a:t>
            </a:r>
          </a:p>
          <a:p>
            <a:pPr eaLnBrk="1" hangingPunct="1">
              <a:lnSpc>
                <a:spcPct val="90000"/>
              </a:lnSpc>
              <a:buFontTx/>
              <a:buNone/>
            </a:pPr>
            <a:r>
              <a:rPr lang="nl-NL" sz="2800" dirty="0" smtClean="0">
                <a:solidFill>
                  <a:schemeClr val="bg1"/>
                </a:solidFill>
                <a:latin typeface="Arial" charset="0"/>
              </a:rPr>
              <a:t>	logical connections </a:t>
            </a:r>
            <a:r>
              <a:rPr lang="nl-NL" sz="2800" smtClean="0">
                <a:solidFill>
                  <a:schemeClr val="bg1"/>
                </a:solidFill>
                <a:latin typeface="Arial" charset="0"/>
              </a:rPr>
              <a:t>between them.</a:t>
            </a:r>
            <a:endParaRPr lang="nl-NL" sz="2800" i="1" dirty="0" smtClean="0"/>
          </a:p>
          <a:p>
            <a:pPr eaLnBrk="1" hangingPunct="1">
              <a:lnSpc>
                <a:spcPct val="90000"/>
              </a:lnSpc>
            </a:pPr>
            <a:r>
              <a:rPr lang="nl-NL" sz="2800" smtClean="0">
                <a:solidFill>
                  <a:schemeClr val="bg1"/>
                </a:solidFill>
                <a:latin typeface="Arial" charset="0"/>
              </a:rPr>
              <a:t>A </a:t>
            </a:r>
            <a:r>
              <a:rPr lang="nl-NL" sz="2800" dirty="0" smtClean="0">
                <a:solidFill>
                  <a:schemeClr val="bg1"/>
                </a:solidFill>
                <a:latin typeface="Arial" charset="0"/>
              </a:rPr>
              <a:t>neutral observation statement pictures an elementary fact (‘</a:t>
            </a:r>
            <a:r>
              <a:rPr lang="nl-NL" sz="2800" i="1" dirty="0" smtClean="0">
                <a:solidFill>
                  <a:schemeClr val="bg1"/>
                </a:solidFill>
                <a:latin typeface="Arial" charset="0"/>
              </a:rPr>
              <a:t>Protokolls</a:t>
            </a:r>
            <a:r>
              <a:rPr lang="en-US" sz="2800" i="1" dirty="0" err="1" smtClean="0">
                <a:solidFill>
                  <a:schemeClr val="bg1"/>
                </a:solidFill>
                <a:latin typeface="Arial" charset="0"/>
              </a:rPr>
              <a:t>ätze</a:t>
            </a:r>
            <a:r>
              <a:rPr lang="en-US" sz="2800" dirty="0" smtClean="0">
                <a:solidFill>
                  <a:schemeClr val="bg1"/>
                </a:solidFill>
                <a:latin typeface="Arial" charset="0"/>
              </a:rPr>
              <a:t>’</a:t>
            </a:r>
            <a:r>
              <a:rPr lang="en-US" sz="2800" i="1" dirty="0" smtClean="0">
                <a:solidFill>
                  <a:schemeClr val="bg1"/>
                </a:solidFill>
                <a:latin typeface="Arial" charset="0"/>
              </a:rPr>
              <a:t> </a:t>
            </a:r>
            <a:r>
              <a:rPr lang="en-US" sz="2800" dirty="0" smtClean="0">
                <a:solidFill>
                  <a:schemeClr val="bg1"/>
                </a:solidFill>
                <a:latin typeface="Arial" charset="0"/>
              </a:rPr>
              <a:t>e.g. </a:t>
            </a:r>
            <a:r>
              <a:rPr lang="en-US" sz="2800" smtClean="0">
                <a:solidFill>
                  <a:schemeClr val="bg1"/>
                </a:solidFill>
                <a:latin typeface="Arial" charset="0"/>
              </a:rPr>
              <a:t>meter readings).</a:t>
            </a:r>
            <a:endParaRPr lang="en-US" sz="2800" dirty="0" smtClean="0">
              <a:solidFill>
                <a:schemeClr val="bg1"/>
              </a:solidFill>
              <a:latin typeface="Arial" charset="0"/>
            </a:endParaRPr>
          </a:p>
          <a:p>
            <a:pPr eaLnBrk="1" hangingPunct="1">
              <a:lnSpc>
                <a:spcPct val="90000"/>
              </a:lnSpc>
            </a:pPr>
            <a:r>
              <a:rPr lang="en-US" sz="2800" smtClean="0">
                <a:solidFill>
                  <a:schemeClr val="bg1"/>
                </a:solidFill>
                <a:latin typeface="Arial" charset="0"/>
              </a:rPr>
              <a:t>Theory </a:t>
            </a:r>
            <a:r>
              <a:rPr lang="en-US" sz="2800" dirty="0" smtClean="0">
                <a:solidFill>
                  <a:schemeClr val="bg1"/>
                </a:solidFill>
                <a:latin typeface="Arial" charset="0"/>
              </a:rPr>
              <a:t>and </a:t>
            </a:r>
            <a:r>
              <a:rPr lang="en-US" sz="2800" dirty="0" err="1" smtClean="0">
                <a:solidFill>
                  <a:schemeClr val="bg1"/>
                </a:solidFill>
                <a:latin typeface="Arial" charset="0"/>
              </a:rPr>
              <a:t>unobservables</a:t>
            </a:r>
            <a:r>
              <a:rPr lang="en-US" sz="2800" dirty="0" smtClean="0">
                <a:solidFill>
                  <a:schemeClr val="bg1"/>
                </a:solidFill>
                <a:latin typeface="Arial" charset="0"/>
              </a:rPr>
              <a:t> only by virtue of connections with observations </a:t>
            </a:r>
            <a:r>
              <a:rPr lang="nl-NL" sz="2800" dirty="0" smtClean="0">
                <a:solidFill>
                  <a:schemeClr val="bg1"/>
                </a:solidFill>
                <a:latin typeface="Arial" charset="0"/>
              </a:rPr>
              <a:t>(theories should be determined by </a:t>
            </a:r>
            <a:r>
              <a:rPr lang="nl-NL" sz="2800" smtClean="0">
                <a:solidFill>
                  <a:schemeClr val="bg1"/>
                </a:solidFill>
                <a:latin typeface="Arial" charset="0"/>
              </a:rPr>
              <a:t>data)</a:t>
            </a:r>
          </a:p>
          <a:p>
            <a:pPr eaLnBrk="1" hangingPunct="1">
              <a:lnSpc>
                <a:spcPct val="90000"/>
              </a:lnSpc>
              <a:buFontTx/>
              <a:buNone/>
            </a:pPr>
            <a:endParaRPr lang="nl-NL" sz="2800" dirty="0" smtClean="0">
              <a:sym typeface="Symbol" pitchFamily="18" charset="2"/>
            </a:endParaRPr>
          </a:p>
          <a:p>
            <a:pPr eaLnBrk="1" hangingPunct="1">
              <a:lnSpc>
                <a:spcPct val="90000"/>
              </a:lnSpc>
              <a:buFontTx/>
              <a:buNone/>
            </a:pPr>
            <a:r>
              <a:rPr lang="nl-NL" sz="2800" smtClean="0">
                <a:solidFill>
                  <a:schemeClr val="bg1"/>
                </a:solidFill>
                <a:latin typeface="Arial" charset="0"/>
                <a:sym typeface="Symbol" pitchFamily="18" charset="2"/>
              </a:rPr>
              <a:t> </a:t>
            </a:r>
            <a:r>
              <a:rPr lang="nl-NL" sz="2800" b="1" dirty="0" smtClean="0">
                <a:solidFill>
                  <a:srgbClr val="FFFF66"/>
                </a:solidFill>
                <a:latin typeface="Arial" charset="0"/>
                <a:sym typeface="Symbol" pitchFamily="18" charset="2"/>
              </a:rPr>
              <a:t>against</a:t>
            </a:r>
            <a:r>
              <a:rPr lang="nl-NL" sz="2800" dirty="0" smtClean="0">
                <a:solidFill>
                  <a:srgbClr val="FFFF66"/>
                </a:solidFill>
                <a:latin typeface="Arial" charset="0"/>
                <a:sym typeface="Symbol" pitchFamily="18" charset="2"/>
              </a:rPr>
              <a:t>:</a:t>
            </a:r>
            <a:r>
              <a:rPr lang="nl-NL" sz="2800" dirty="0" smtClean="0">
                <a:solidFill>
                  <a:schemeClr val="bg1"/>
                </a:solidFill>
                <a:latin typeface="Arial" charset="0"/>
                <a:sym typeface="Symbol" pitchFamily="18" charset="2"/>
              </a:rPr>
              <a:t> unobservables, speculations, 			</a:t>
            </a:r>
            <a:r>
              <a:rPr lang="nl-NL" sz="2800" smtClean="0">
                <a:solidFill>
                  <a:schemeClr val="bg1"/>
                </a:solidFill>
                <a:latin typeface="Arial" charset="0"/>
              </a:rPr>
              <a:t>metaphysics, </a:t>
            </a:r>
            <a:r>
              <a:rPr lang="nl-NL" sz="2800" i="1" dirty="0" smtClean="0">
                <a:solidFill>
                  <a:schemeClr val="bg1"/>
                </a:solidFill>
                <a:latin typeface="Arial" charset="0"/>
              </a:rPr>
              <a:t>a </a:t>
            </a:r>
            <a:r>
              <a:rPr lang="nl-NL" sz="2800" i="1" smtClean="0">
                <a:solidFill>
                  <a:schemeClr val="bg1"/>
                </a:solidFill>
                <a:latin typeface="Arial" charset="0"/>
              </a:rPr>
              <a:t>priori</a:t>
            </a:r>
            <a:r>
              <a:rPr lang="nl-NL" sz="2800" smtClean="0">
                <a:solidFill>
                  <a:schemeClr val="bg1"/>
                </a:solidFill>
                <a:latin typeface="Arial" charset="0"/>
              </a:rPr>
              <a:t> theory.</a:t>
            </a:r>
            <a:endParaRPr lang="nl-NL" sz="2800" dirty="0" smtClean="0">
              <a:solidFill>
                <a:schemeClr val="bg1"/>
              </a:solidFill>
              <a:latin typeface="Arial" charset="0"/>
            </a:endParaRPr>
          </a:p>
        </p:txBody>
      </p:sp>
      <p:sp>
        <p:nvSpPr>
          <p:cNvPr id="9221" name="Text Box 4"/>
          <p:cNvSpPr txBox="1">
            <a:spLocks noChangeArrowheads="1"/>
          </p:cNvSpPr>
          <p:nvPr/>
        </p:nvSpPr>
        <p:spPr bwMode="auto">
          <a:xfrm>
            <a:off x="395288" y="404813"/>
            <a:ext cx="8229600" cy="588962"/>
          </a:xfrm>
          <a:prstGeom prst="rect">
            <a:avLst/>
          </a:prstGeom>
          <a:noFill/>
          <a:ln w="9525">
            <a:solidFill>
              <a:schemeClr val="bg1"/>
            </a:solidFill>
            <a:miter lim="800000"/>
            <a:headEnd/>
            <a:tailEnd/>
          </a:ln>
        </p:spPr>
        <p:txBody>
          <a:bodyPr>
            <a:spAutoFit/>
          </a:bodyPr>
          <a:lstStyle/>
          <a:p>
            <a:pPr algn="ctr"/>
            <a:r>
              <a:rPr lang="en-GB" sz="3200"/>
              <a:t>Logical positivism: empiricism plus logic</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jdelijke aanduiding voor voettekst 2"/>
          <p:cNvSpPr>
            <a:spLocks noGrp="1"/>
          </p:cNvSpPr>
          <p:nvPr>
            <p:ph type="ftr" sz="quarter" idx="11"/>
          </p:nvPr>
        </p:nvSpPr>
        <p:spPr/>
        <p:txBody>
          <a:bodyPr/>
          <a:lstStyle/>
          <a:p>
            <a:pPr>
              <a:defRPr/>
            </a:pPr>
            <a:r>
              <a:rPr lang="en-GB">
                <a:solidFill>
                  <a:schemeClr val="bg1">
                    <a:lumMod val="75000"/>
                  </a:schemeClr>
                </a:solidFill>
              </a:rPr>
              <a:t>B&amp;LdeJ</a:t>
            </a:r>
          </a:p>
        </p:txBody>
      </p:sp>
      <p:sp>
        <p:nvSpPr>
          <p:cNvPr id="6" name="Tijdelijke aanduiding voor dianummer 3"/>
          <p:cNvSpPr>
            <a:spLocks noGrp="1"/>
          </p:cNvSpPr>
          <p:nvPr>
            <p:ph type="sldNum" sz="quarter" idx="12"/>
          </p:nvPr>
        </p:nvSpPr>
        <p:spPr/>
        <p:txBody>
          <a:bodyPr/>
          <a:lstStyle/>
          <a:p>
            <a:pPr>
              <a:defRPr/>
            </a:pPr>
            <a:fld id="{C793F529-7A07-4111-8A59-0E423912A640}" type="slidenum">
              <a:rPr lang="en-GB">
                <a:solidFill>
                  <a:schemeClr val="bg1">
                    <a:lumMod val="75000"/>
                  </a:schemeClr>
                </a:solidFill>
              </a:rPr>
              <a:pPr>
                <a:defRPr/>
              </a:pPr>
              <a:t>8</a:t>
            </a:fld>
            <a:endParaRPr lang="en-GB">
              <a:solidFill>
                <a:schemeClr val="bg1">
                  <a:lumMod val="75000"/>
                </a:schemeClr>
              </a:solidFill>
            </a:endParaRPr>
          </a:p>
        </p:txBody>
      </p:sp>
      <p:sp>
        <p:nvSpPr>
          <p:cNvPr id="10244" name="Text Box 1026"/>
          <p:cNvSpPr txBox="1">
            <a:spLocks noChangeArrowheads="1"/>
          </p:cNvSpPr>
          <p:nvPr/>
        </p:nvSpPr>
        <p:spPr bwMode="auto">
          <a:xfrm>
            <a:off x="762000" y="609600"/>
            <a:ext cx="7914456" cy="1076325"/>
          </a:xfrm>
          <a:prstGeom prst="rect">
            <a:avLst/>
          </a:prstGeom>
          <a:noFill/>
          <a:ln w="9525">
            <a:solidFill>
              <a:srgbClr val="FFFF00"/>
            </a:solidFill>
            <a:miter lim="800000"/>
            <a:headEnd/>
            <a:tailEnd/>
          </a:ln>
        </p:spPr>
        <p:txBody>
          <a:bodyPr wrap="square">
            <a:spAutoFit/>
          </a:bodyPr>
          <a:lstStyle/>
          <a:p>
            <a:pPr algn="ctr"/>
            <a:r>
              <a:rPr lang="en-GB" sz="3200">
                <a:solidFill>
                  <a:srgbClr val="FFFF00"/>
                </a:solidFill>
              </a:rPr>
              <a:t>The scientific process according to positivists</a:t>
            </a:r>
          </a:p>
        </p:txBody>
      </p:sp>
      <p:sp>
        <p:nvSpPr>
          <p:cNvPr id="10245" name="Text Box 1027"/>
          <p:cNvSpPr txBox="1">
            <a:spLocks noChangeArrowheads="1"/>
          </p:cNvSpPr>
          <p:nvPr/>
        </p:nvSpPr>
        <p:spPr bwMode="auto">
          <a:xfrm>
            <a:off x="755650" y="1989138"/>
            <a:ext cx="7920806" cy="3539430"/>
          </a:xfrm>
          <a:prstGeom prst="rect">
            <a:avLst/>
          </a:prstGeom>
          <a:noFill/>
          <a:ln w="9525">
            <a:solidFill>
              <a:schemeClr val="bg1"/>
            </a:solidFill>
            <a:miter lim="800000"/>
            <a:headEnd/>
            <a:tailEnd/>
          </a:ln>
        </p:spPr>
        <p:txBody>
          <a:bodyPr wrap="square">
            <a:spAutoFit/>
          </a:bodyPr>
          <a:lstStyle/>
          <a:p>
            <a:pPr>
              <a:buFontTx/>
              <a:buChar char="•"/>
            </a:pPr>
            <a:r>
              <a:rPr lang="en-GB" sz="2800"/>
              <a:t> </a:t>
            </a:r>
            <a:r>
              <a:rPr lang="en-GB" sz="2800" smtClean="0">
                <a:solidFill>
                  <a:srgbClr val="FFFF66"/>
                </a:solidFill>
              </a:rPr>
              <a:t>Observation</a:t>
            </a:r>
            <a:r>
              <a:rPr lang="en-GB" sz="2800" dirty="0" smtClean="0">
                <a:solidFill>
                  <a:srgbClr val="FFFF66"/>
                </a:solidFill>
              </a:rPr>
              <a:t>:</a:t>
            </a:r>
            <a:r>
              <a:rPr lang="en-GB" sz="2800" dirty="0" smtClean="0"/>
              <a:t> </a:t>
            </a:r>
            <a:r>
              <a:rPr lang="en-GB" sz="2800" dirty="0"/>
              <a:t>data gathering (fact </a:t>
            </a:r>
            <a:r>
              <a:rPr lang="en-GB" sz="2800"/>
              <a:t>finding</a:t>
            </a:r>
            <a:r>
              <a:rPr lang="en-GB" sz="2800" smtClean="0"/>
              <a:t>).</a:t>
            </a:r>
            <a:endParaRPr lang="en-GB" sz="2800" dirty="0"/>
          </a:p>
          <a:p>
            <a:r>
              <a:rPr lang="en-GB" sz="2800" dirty="0"/>
              <a:t>	</a:t>
            </a:r>
          </a:p>
          <a:p>
            <a:pPr>
              <a:buFontTx/>
              <a:buChar char="•"/>
            </a:pPr>
            <a:r>
              <a:rPr lang="en-GB" sz="2800"/>
              <a:t> </a:t>
            </a:r>
            <a:r>
              <a:rPr lang="en-GB" sz="2800" smtClean="0">
                <a:solidFill>
                  <a:srgbClr val="FFFF66"/>
                </a:solidFill>
              </a:rPr>
              <a:t>Generalization</a:t>
            </a:r>
            <a:r>
              <a:rPr lang="en-GB" sz="2800" dirty="0" smtClean="0">
                <a:solidFill>
                  <a:srgbClr val="FFFF66"/>
                </a:solidFill>
              </a:rPr>
              <a:t>:</a:t>
            </a:r>
            <a:r>
              <a:rPr lang="en-GB" sz="2800" dirty="0"/>
              <a:t> </a:t>
            </a:r>
            <a:r>
              <a:rPr lang="en-GB" sz="2800" dirty="0" smtClean="0"/>
              <a:t>formulating </a:t>
            </a:r>
            <a:r>
              <a:rPr lang="en-GB" sz="2800" dirty="0"/>
              <a:t>laws (</a:t>
            </a:r>
            <a:r>
              <a:rPr lang="en-GB" sz="2800"/>
              <a:t>induction</a:t>
            </a:r>
            <a:r>
              <a:rPr lang="en-GB" sz="2800" smtClean="0"/>
              <a:t>).</a:t>
            </a:r>
            <a:endParaRPr lang="en-GB" sz="2800" dirty="0"/>
          </a:p>
          <a:p>
            <a:r>
              <a:rPr lang="en-GB" sz="2800" dirty="0"/>
              <a:t>	</a:t>
            </a:r>
          </a:p>
          <a:p>
            <a:pPr>
              <a:buFontTx/>
              <a:buChar char="•"/>
            </a:pPr>
            <a:r>
              <a:rPr lang="en-GB" sz="2800"/>
              <a:t> </a:t>
            </a:r>
            <a:r>
              <a:rPr lang="en-GB" sz="2800" smtClean="0">
                <a:solidFill>
                  <a:srgbClr val="FFFF66"/>
                </a:solidFill>
              </a:rPr>
              <a:t>Verification</a:t>
            </a:r>
            <a:r>
              <a:rPr lang="en-GB" sz="2800" dirty="0" smtClean="0">
                <a:solidFill>
                  <a:srgbClr val="FFFF66"/>
                </a:solidFill>
              </a:rPr>
              <a:t>:</a:t>
            </a:r>
            <a:r>
              <a:rPr lang="en-GB" sz="2800" dirty="0" smtClean="0"/>
              <a:t> </a:t>
            </a:r>
            <a:r>
              <a:rPr lang="en-GB" sz="2800" dirty="0"/>
              <a:t>finding / searching for </a:t>
            </a:r>
            <a:r>
              <a:rPr lang="en-GB" sz="2800"/>
              <a:t>new </a:t>
            </a:r>
            <a:r>
              <a:rPr lang="en-GB" sz="2800" smtClean="0"/>
              <a:t>facts.</a:t>
            </a:r>
            <a:endParaRPr lang="en-GB" sz="2800" dirty="0"/>
          </a:p>
          <a:p>
            <a:pPr>
              <a:buFontTx/>
              <a:buChar char="•"/>
            </a:pPr>
            <a:endParaRPr lang="en-GB" sz="2800" dirty="0"/>
          </a:p>
          <a:p>
            <a:pPr>
              <a:buFontTx/>
              <a:buChar char="•"/>
            </a:pPr>
            <a:r>
              <a:rPr lang="en-GB" sz="2800"/>
              <a:t> </a:t>
            </a:r>
            <a:r>
              <a:rPr lang="en-GB" sz="2800" smtClean="0">
                <a:solidFill>
                  <a:srgbClr val="FFFF66"/>
                </a:solidFill>
              </a:rPr>
              <a:t>Explanation</a:t>
            </a:r>
            <a:r>
              <a:rPr lang="en-GB" sz="2800" dirty="0" smtClean="0">
                <a:solidFill>
                  <a:srgbClr val="FFFF66"/>
                </a:solidFill>
              </a:rPr>
              <a:t>:</a:t>
            </a:r>
            <a:r>
              <a:rPr lang="en-GB" sz="2800" dirty="0" smtClean="0"/>
              <a:t> </a:t>
            </a:r>
            <a:r>
              <a:rPr lang="en-GB" sz="2800" dirty="0"/>
              <a:t>subsuming new facts (</a:t>
            </a:r>
            <a:r>
              <a:rPr lang="en-GB" sz="2800"/>
              <a:t>deduction</a:t>
            </a:r>
            <a:r>
              <a:rPr lang="en-GB" sz="2800" smtClean="0"/>
              <a:t>).</a:t>
            </a:r>
            <a:endParaRPr lang="en-GB" sz="2800" dirty="0"/>
          </a:p>
          <a:p>
            <a:endParaRPr lang="en-GB" sz="2800" dirty="0"/>
          </a:p>
        </p:txBody>
      </p:sp>
      <p:sp>
        <p:nvSpPr>
          <p:cNvPr id="10246" name="Line 1028"/>
          <p:cNvSpPr>
            <a:spLocks noChangeShapeType="1"/>
          </p:cNvSpPr>
          <p:nvPr/>
        </p:nvSpPr>
        <p:spPr bwMode="auto">
          <a:xfrm flipH="1">
            <a:off x="539750" y="1989138"/>
            <a:ext cx="0" cy="3022600"/>
          </a:xfrm>
          <a:prstGeom prst="line">
            <a:avLst/>
          </a:prstGeom>
          <a:noFill/>
          <a:ln w="76200">
            <a:solidFill>
              <a:schemeClr val="bg1"/>
            </a:solidFill>
            <a:round/>
            <a:headEnd/>
            <a:tailEnd type="triangle" w="med" len="med"/>
          </a:ln>
        </p:spPr>
        <p:txBody>
          <a:bodyPr/>
          <a:lstStyle/>
          <a:p>
            <a:endParaRPr lang="nl-NL"/>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jdelijke aanduiding voor voettekst 2"/>
          <p:cNvSpPr>
            <a:spLocks noGrp="1"/>
          </p:cNvSpPr>
          <p:nvPr>
            <p:ph type="ftr" sz="quarter" idx="11"/>
          </p:nvPr>
        </p:nvSpPr>
        <p:spPr/>
        <p:txBody>
          <a:bodyPr/>
          <a:lstStyle/>
          <a:p>
            <a:pPr>
              <a:defRPr/>
            </a:pPr>
            <a:r>
              <a:rPr lang="en-GB">
                <a:solidFill>
                  <a:schemeClr val="bg1">
                    <a:lumMod val="75000"/>
                  </a:schemeClr>
                </a:solidFill>
              </a:rPr>
              <a:t>B&amp;LdeJ</a:t>
            </a:r>
          </a:p>
        </p:txBody>
      </p:sp>
      <p:sp>
        <p:nvSpPr>
          <p:cNvPr id="5" name="Tijdelijke aanduiding voor dianummer 3"/>
          <p:cNvSpPr>
            <a:spLocks noGrp="1"/>
          </p:cNvSpPr>
          <p:nvPr>
            <p:ph type="sldNum" sz="quarter" idx="12"/>
          </p:nvPr>
        </p:nvSpPr>
        <p:spPr/>
        <p:txBody>
          <a:bodyPr/>
          <a:lstStyle/>
          <a:p>
            <a:pPr>
              <a:defRPr/>
            </a:pPr>
            <a:fld id="{8E5005F8-3A45-4FC3-A77C-7601AB95CC77}" type="slidenum">
              <a:rPr lang="en-GB">
                <a:solidFill>
                  <a:schemeClr val="bg1">
                    <a:lumMod val="75000"/>
                  </a:schemeClr>
                </a:solidFill>
              </a:rPr>
              <a:pPr>
                <a:defRPr/>
              </a:pPr>
              <a:t>9</a:t>
            </a:fld>
            <a:endParaRPr lang="en-GB">
              <a:solidFill>
                <a:schemeClr val="bg1">
                  <a:lumMod val="75000"/>
                </a:schemeClr>
              </a:solidFill>
            </a:endParaRPr>
          </a:p>
        </p:txBody>
      </p:sp>
      <p:sp>
        <p:nvSpPr>
          <p:cNvPr id="11268" name="Rectangle 2"/>
          <p:cNvSpPr>
            <a:spLocks noGrp="1" noChangeArrowheads="1"/>
          </p:cNvSpPr>
          <p:nvPr>
            <p:ph type="title" idx="4294967295"/>
          </p:nvPr>
        </p:nvSpPr>
        <p:spPr>
          <a:xfrm>
            <a:off x="611188" y="333375"/>
            <a:ext cx="8208962" cy="719138"/>
          </a:xfrm>
          <a:ln>
            <a:solidFill>
              <a:srgbClr val="FFFF00"/>
            </a:solidFill>
          </a:ln>
        </p:spPr>
        <p:txBody>
          <a:bodyPr/>
          <a:lstStyle/>
          <a:p>
            <a:pPr eaLnBrk="1" hangingPunct="1"/>
            <a:r>
              <a:rPr lang="nl-NL" sz="3200" smtClean="0">
                <a:solidFill>
                  <a:srgbClr val="FFFF00"/>
                </a:solidFill>
                <a:latin typeface="Arial" charset="0"/>
              </a:rPr>
              <a:t>Positivism in psychology: behaviorism</a:t>
            </a:r>
          </a:p>
        </p:txBody>
      </p:sp>
      <p:sp>
        <p:nvSpPr>
          <p:cNvPr id="18435" name="Rectangle 3"/>
          <p:cNvSpPr>
            <a:spLocks noGrp="1" noChangeArrowheads="1"/>
          </p:cNvSpPr>
          <p:nvPr>
            <p:ph type="body" idx="4294967295"/>
          </p:nvPr>
        </p:nvSpPr>
        <p:spPr>
          <a:xfrm>
            <a:off x="611188" y="1341438"/>
            <a:ext cx="8208962" cy="4608512"/>
          </a:xfrm>
          <a:ln>
            <a:solidFill>
              <a:schemeClr val="bg1"/>
            </a:solidFill>
          </a:ln>
        </p:spPr>
        <p:txBody>
          <a:bodyPr/>
          <a:lstStyle/>
          <a:p>
            <a:pPr lvl="1" eaLnBrk="1" hangingPunct="1">
              <a:lnSpc>
                <a:spcPct val="96000"/>
              </a:lnSpc>
              <a:buFontTx/>
              <a:buChar char="•"/>
              <a:defRPr/>
            </a:pPr>
            <a:r>
              <a:rPr lang="nl-NL" smtClean="0">
                <a:solidFill>
                  <a:srgbClr val="FFFF66"/>
                </a:solidFill>
                <a:latin typeface="Arial" charset="0"/>
              </a:rPr>
              <a:t>Elementary </a:t>
            </a:r>
            <a:r>
              <a:rPr lang="nl-NL" dirty="0" err="1" smtClean="0">
                <a:solidFill>
                  <a:srgbClr val="FFFF66"/>
                </a:solidFill>
                <a:latin typeface="Arial" charset="0"/>
              </a:rPr>
              <a:t>observations</a:t>
            </a:r>
            <a:r>
              <a:rPr lang="nl-NL" dirty="0" smtClean="0">
                <a:solidFill>
                  <a:srgbClr val="FFFF66"/>
                </a:solidFill>
                <a:latin typeface="Arial" charset="0"/>
              </a:rPr>
              <a:t>:</a:t>
            </a:r>
            <a:r>
              <a:rPr lang="nl-NL" dirty="0" smtClean="0">
                <a:solidFill>
                  <a:schemeClr val="bg1"/>
                </a:solidFill>
                <a:latin typeface="Arial" charset="0"/>
              </a:rPr>
              <a:t> stimuli &amp; responses</a:t>
            </a:r>
          </a:p>
          <a:p>
            <a:pPr lvl="1" eaLnBrk="1" hangingPunct="1">
              <a:lnSpc>
                <a:spcPct val="96000"/>
              </a:lnSpc>
              <a:buFontTx/>
              <a:buChar char="•"/>
              <a:defRPr/>
            </a:pPr>
            <a:r>
              <a:rPr lang="nl-NL" smtClean="0">
                <a:solidFill>
                  <a:srgbClr val="FFFF66"/>
                </a:solidFill>
                <a:latin typeface="Arial" charset="0"/>
              </a:rPr>
              <a:t>Laws predict behavior.</a:t>
            </a:r>
            <a:endParaRPr lang="nl-NL" dirty="0" smtClean="0">
              <a:solidFill>
                <a:srgbClr val="FFFF66"/>
              </a:solidFill>
              <a:latin typeface="Arial" charset="0"/>
            </a:endParaRPr>
          </a:p>
          <a:p>
            <a:pPr lvl="1" eaLnBrk="1" hangingPunct="1">
              <a:lnSpc>
                <a:spcPct val="96000"/>
              </a:lnSpc>
              <a:buFontTx/>
              <a:buChar char="•"/>
              <a:defRPr/>
            </a:pPr>
            <a:r>
              <a:rPr lang="nl-NL" smtClean="0">
                <a:solidFill>
                  <a:srgbClr val="FFFF66"/>
                </a:solidFill>
                <a:latin typeface="Arial" charset="0"/>
              </a:rPr>
              <a:t>Operationalization</a:t>
            </a:r>
            <a:r>
              <a:rPr lang="nl-NL" dirty="0" smtClean="0">
                <a:solidFill>
                  <a:srgbClr val="FFFF66"/>
                </a:solidFill>
                <a:latin typeface="Arial" charset="0"/>
              </a:rPr>
              <a:t>:</a:t>
            </a:r>
            <a:r>
              <a:rPr lang="nl-NL" dirty="0" smtClean="0">
                <a:solidFill>
                  <a:schemeClr val="bg1"/>
                </a:solidFill>
                <a:latin typeface="Arial" charset="0"/>
              </a:rPr>
              <a:t> e.g. learning is observable (and quantifiable) behavior (</a:t>
            </a:r>
            <a:r>
              <a:rPr lang="nl-NL" smtClean="0">
                <a:solidFill>
                  <a:schemeClr val="bg1"/>
                </a:solidFill>
                <a:latin typeface="Arial" charset="0"/>
              </a:rPr>
              <a:t>Thorndike).</a:t>
            </a:r>
            <a:endParaRPr lang="nl-NL" dirty="0" smtClean="0">
              <a:solidFill>
                <a:schemeClr val="bg1"/>
              </a:solidFill>
              <a:latin typeface="Arial" charset="0"/>
            </a:endParaRPr>
          </a:p>
          <a:p>
            <a:pPr lvl="1" eaLnBrk="1" hangingPunct="1">
              <a:lnSpc>
                <a:spcPct val="96000"/>
              </a:lnSpc>
              <a:buFontTx/>
              <a:buChar char="•"/>
              <a:defRPr/>
            </a:pPr>
            <a:r>
              <a:rPr lang="nl-NL" smtClean="0">
                <a:solidFill>
                  <a:srgbClr val="FFFF66"/>
                </a:solidFill>
                <a:latin typeface="Arial" charset="0"/>
              </a:rPr>
              <a:t>Unobservables</a:t>
            </a:r>
            <a:r>
              <a:rPr lang="nl-NL" smtClean="0">
                <a:solidFill>
                  <a:schemeClr val="bg1"/>
                </a:solidFill>
                <a:latin typeface="Arial" charset="0"/>
              </a:rPr>
              <a:t> </a:t>
            </a:r>
            <a:r>
              <a:rPr lang="nl-NL" dirty="0" smtClean="0">
                <a:solidFill>
                  <a:schemeClr val="bg1"/>
                </a:solidFill>
                <a:latin typeface="Arial" charset="0"/>
              </a:rPr>
              <a:t>(e.g. ‘drive’) as hypothetical constructs in ‘black </a:t>
            </a:r>
            <a:r>
              <a:rPr lang="nl-NL" smtClean="0">
                <a:solidFill>
                  <a:schemeClr val="bg1"/>
                </a:solidFill>
                <a:latin typeface="Arial" charset="0"/>
              </a:rPr>
              <a:t>box’.</a:t>
            </a:r>
            <a:endParaRPr lang="nl-NL" dirty="0" smtClean="0">
              <a:solidFill>
                <a:schemeClr val="bg1"/>
              </a:solidFill>
              <a:latin typeface="Arial" charset="0"/>
            </a:endParaRPr>
          </a:p>
          <a:p>
            <a:pPr marL="457200" lvl="1" indent="0" eaLnBrk="1" hangingPunct="1">
              <a:lnSpc>
                <a:spcPct val="96000"/>
              </a:lnSpc>
              <a:buFontTx/>
              <a:buNone/>
              <a:defRPr/>
            </a:pPr>
            <a:endParaRPr lang="nl-NL" b="1" dirty="0" smtClean="0">
              <a:solidFill>
                <a:schemeClr val="bg1"/>
              </a:solidFill>
              <a:latin typeface="Arial" charset="0"/>
            </a:endParaRPr>
          </a:p>
          <a:p>
            <a:pPr marL="457200" lvl="1" indent="0" eaLnBrk="1" hangingPunct="1">
              <a:lnSpc>
                <a:spcPct val="96000"/>
              </a:lnSpc>
              <a:buFontTx/>
              <a:buNone/>
              <a:defRPr/>
            </a:pPr>
            <a:r>
              <a:rPr lang="nl-NL" b="1" dirty="0" smtClean="0">
                <a:solidFill>
                  <a:schemeClr val="bg1"/>
                </a:solidFill>
                <a:latin typeface="Arial" charset="0"/>
              </a:rPr>
              <a:t>	</a:t>
            </a:r>
            <a:r>
              <a:rPr lang="nl-NL" sz="2400" dirty="0" smtClean="0">
                <a:solidFill>
                  <a:schemeClr val="bg1"/>
                </a:solidFill>
                <a:latin typeface="Arial" charset="0"/>
              </a:rPr>
              <a:t>Carnap: </a:t>
            </a:r>
            <a:r>
              <a:rPr lang="nl-NL" sz="2400" i="1" dirty="0" smtClean="0">
                <a:solidFill>
                  <a:schemeClr val="bg1"/>
                </a:solidFill>
                <a:latin typeface="Arial" charset="0"/>
              </a:rPr>
              <a:t>Psychologie in physikalischer Sprache</a:t>
            </a:r>
            <a:r>
              <a:rPr lang="nl-NL" sz="2400" dirty="0" smtClean="0">
                <a:solidFill>
                  <a:schemeClr val="bg1"/>
                </a:solidFill>
                <a:latin typeface="Arial" charset="0"/>
              </a:rPr>
              <a:t> 	(Psychology in physical language) (1932)</a:t>
            </a:r>
            <a:endParaRPr lang="nl-NL" sz="2400" i="1" dirty="0" smtClean="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2400" b="0" i="0" u="none" strike="noStrike" cap="none" normalizeH="0" baseline="0" smtClean="0">
            <a:ln>
              <a:noFill/>
            </a:ln>
            <a:solidFill>
              <a:schemeClr val="bg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2400" b="0" i="0" u="none" strike="noStrike" cap="none" normalizeH="0" baseline="0" smtClean="0">
            <a:ln>
              <a:noFill/>
            </a:ln>
            <a:solidFill>
              <a:schemeClr val="bg1"/>
            </a:solidFill>
            <a:effectLst/>
            <a:latin typeface="Arial" charset="0"/>
          </a:defRPr>
        </a:defPPr>
      </a:lstStyle>
    </a:lnDef>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Kantoorthema">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1466</TotalTime>
  <Words>1823</Words>
  <Application>Microsoft Office PowerPoint</Application>
  <PresentationFormat>On-screen Show (4:3)</PresentationFormat>
  <Paragraphs>401</Paragraphs>
  <Slides>35</Slides>
  <Notes>35</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35</vt:i4>
      </vt:variant>
    </vt:vector>
  </HeadingPairs>
  <TitlesOfParts>
    <vt:vector size="37" baseType="lpstr">
      <vt:lpstr>Default Design</vt:lpstr>
      <vt:lpstr>Clip</vt:lpstr>
      <vt:lpstr>Slide 1</vt:lpstr>
      <vt:lpstr>Slide 2</vt:lpstr>
      <vt:lpstr>Slide 3</vt:lpstr>
      <vt:lpstr>Slide 4</vt:lpstr>
      <vt:lpstr>Logical positivism:  the ‘standard’ (or ‘received’) view of science</vt:lpstr>
      <vt:lpstr>Slide 6</vt:lpstr>
      <vt:lpstr>Slide 7</vt:lpstr>
      <vt:lpstr>Slide 8</vt:lpstr>
      <vt:lpstr>Positivism in psychology: behaviorism</vt:lpstr>
      <vt:lpstr>Slide 10</vt:lpstr>
      <vt:lpstr>Slide 11</vt:lpstr>
      <vt:lpstr>Sellars exposes the ‘Myth of the Given’</vt:lpstr>
      <vt:lpstr>Quine: epistemic holism</vt:lpstr>
      <vt:lpstr>Slide 14</vt:lpstr>
      <vt:lpstr>Slide 15</vt:lpstr>
      <vt:lpstr>Hanson (Patterns of Discovery, 1958): ‘theory ladenness’ of observations: ‘to see is: to see as’</vt:lpstr>
      <vt:lpstr>Slide 17</vt:lpstr>
      <vt:lpstr>Slide 18</vt:lpstr>
      <vt:lpstr>Slide 19</vt:lpstr>
      <vt:lpstr>Slide 20</vt:lpstr>
      <vt:lpstr>Slide 21</vt:lpstr>
      <vt:lpstr>Slide 22</vt:lpstr>
      <vt:lpstr>Slide 23</vt:lpstr>
      <vt:lpstr>Kuhn: The Structure of Scientific Revolutions (1962) don’t prescribe, but describe scientific development</vt:lpstr>
      <vt:lpstr>Slide 25</vt:lpstr>
      <vt:lpstr>Slide 26</vt:lpstr>
      <vt:lpstr>Slide 27</vt:lpstr>
      <vt:lpstr>Kuhn’s philosophy of science</vt:lpstr>
      <vt:lpstr>Slide 29</vt:lpstr>
      <vt:lpstr>Slide 30</vt:lpstr>
      <vt:lpstr>Slide 31</vt:lpstr>
      <vt:lpstr>Paul Feyerabend (1924–1994)</vt:lpstr>
      <vt:lpstr>Slide 33</vt:lpstr>
      <vt:lpstr>Slide 34</vt:lpstr>
      <vt:lpstr>Slide 35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Bem</dc:creator>
  <cp:lastModifiedBy>kdickens</cp:lastModifiedBy>
  <cp:revision>111</cp:revision>
  <dcterms:created xsi:type="dcterms:W3CDTF">2005-12-09T09:26:23Z</dcterms:created>
  <dcterms:modified xsi:type="dcterms:W3CDTF">2013-07-25T10:10:18Z</dcterms:modified>
</cp:coreProperties>
</file>