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  <p:sldId id="268" r:id="rId9"/>
    <p:sldId id="271" r:id="rId10"/>
    <p:sldId id="272" r:id="rId11"/>
    <p:sldId id="28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83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57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4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7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10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5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4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9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0D30-8C2D-9042-9269-2118667AFB1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5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 Shot 2012-01-05 at 18.45.52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253" r="-63253"/>
          <a:stretch>
            <a:fillRect/>
          </a:stretch>
        </p:blipFill>
        <p:spPr>
          <a:xfrm>
            <a:off x="457200" y="612775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 </a:t>
            </a:r>
            <a:r>
              <a:rPr lang="en-GB" smtClean="0"/>
              <a:t>Student’s </a:t>
            </a:r>
            <a:r>
              <a:rPr lang="en-GB" dirty="0"/>
              <a:t>Guide to</a:t>
            </a:r>
            <a:br>
              <a:rPr lang="en-GB" dirty="0"/>
            </a:br>
            <a:r>
              <a:rPr lang="en-GB" dirty="0"/>
              <a:t>Methodology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Justifying Enquiry</a:t>
            </a:r>
          </a:p>
          <a:p>
            <a:endParaRPr lang="en-GB" dirty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edition</a:t>
            </a:r>
          </a:p>
          <a:p>
            <a:endParaRPr lang="en-GB" dirty="0"/>
          </a:p>
          <a:p>
            <a:r>
              <a:rPr lang="en-GB" cap="small" dirty="0"/>
              <a:t>Peter Clough and</a:t>
            </a:r>
            <a:r>
              <a:rPr lang="en-GB" dirty="0" smtClean="0">
                <a:effectLst/>
              </a:rPr>
              <a:t> </a:t>
            </a:r>
            <a:r>
              <a:rPr lang="en-GB" cap="small" dirty="0"/>
              <a:t> </a:t>
            </a:r>
            <a:endParaRPr lang="en-GB" dirty="0"/>
          </a:p>
          <a:p>
            <a:r>
              <a:rPr lang="en-GB" cap="small" dirty="0"/>
              <a:t>Cathy Nutbrown</a:t>
            </a:r>
            <a:r>
              <a:rPr lang="en-GB" dirty="0" smtClean="0">
                <a:effectLst/>
              </a:rPr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5571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Critiquing your research writing</a:t>
            </a:r>
            <a:r>
              <a:rPr lang="en-GB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When you are drafting and redrafting your dissertation or thesis use this checklist of questions to critique your writing. </a:t>
            </a:r>
            <a:r>
              <a:rPr lang="en-GB" i="1" dirty="0"/>
              <a:t>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Is this report </a:t>
            </a:r>
            <a:r>
              <a:rPr lang="en-GB" i="1" dirty="0"/>
              <a:t>persuasive</a:t>
            </a:r>
            <a:r>
              <a:rPr lang="en-GB" dirty="0"/>
              <a:t>? How does it persuade? Who does it aim to persuade?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Is this report </a:t>
            </a:r>
            <a:r>
              <a:rPr lang="en-GB" i="1" dirty="0"/>
              <a:t>purposive</a:t>
            </a:r>
            <a:r>
              <a:rPr lang="en-GB" dirty="0"/>
              <a:t>? Does it make its purposes clear? How does it accomplish this?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Is this report an expression of the </a:t>
            </a:r>
            <a:r>
              <a:rPr lang="en-GB" i="1" dirty="0"/>
              <a:t>positional</a:t>
            </a:r>
            <a:r>
              <a:rPr lang="en-GB" dirty="0"/>
              <a:t> nature of the research? In </a:t>
            </a:r>
            <a:r>
              <a:rPr lang="en-GB" dirty="0" smtClean="0"/>
              <a:t>what </a:t>
            </a:r>
            <a:r>
              <a:rPr lang="en-GB" dirty="0"/>
              <a:t>way?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Is this research </a:t>
            </a:r>
            <a:r>
              <a:rPr lang="en-GB" i="1" dirty="0"/>
              <a:t>political</a:t>
            </a:r>
            <a:r>
              <a:rPr lang="en-GB" dirty="0"/>
              <a:t>? How does the report connect with and articulate political issues?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Have I justified my enquiry through</a:t>
            </a:r>
          </a:p>
          <a:p>
            <a:pPr lvl="1"/>
            <a:r>
              <a:rPr lang="en-GB" i="1" dirty="0"/>
              <a:t>radical looking?</a:t>
            </a:r>
            <a:endParaRPr lang="en-GB" dirty="0"/>
          </a:p>
          <a:p>
            <a:pPr lvl="1"/>
            <a:r>
              <a:rPr lang="en-GB" i="1" dirty="0"/>
              <a:t>radical listening?</a:t>
            </a:r>
            <a:endParaRPr lang="en-GB" dirty="0"/>
          </a:p>
          <a:p>
            <a:pPr lvl="1"/>
            <a:r>
              <a:rPr lang="en-GB" i="1" dirty="0"/>
              <a:t>radical reading?</a:t>
            </a:r>
            <a:endParaRPr lang="en-GB" dirty="0"/>
          </a:p>
          <a:p>
            <a:pPr lvl="1"/>
            <a:r>
              <a:rPr lang="en-GB" i="1" dirty="0"/>
              <a:t>radical questioning?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Do I need to locate this research within a particular research paradigm?</a:t>
            </a:r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42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Ethics: pause for 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What are the ethical factors to be considered in preparing and publishing a research report?</a:t>
            </a:r>
          </a:p>
          <a:p>
            <a:endParaRPr lang="en-GB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27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2-01-05 at 18.45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253" r="-63253"/>
          <a:stretch>
            <a:fillRect/>
          </a:stretch>
        </p:blipFill>
        <p:spPr>
          <a:xfrm>
            <a:off x="457200" y="6127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2621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</a:t>
            </a:r>
            <a:r>
              <a:rPr lang="en-GB" b="1" dirty="0"/>
              <a:t>8</a:t>
            </a:r>
            <a:br>
              <a:rPr lang="en-GB" b="1" dirty="0"/>
            </a:br>
            <a:r>
              <a:rPr lang="en-GB" b="1" dirty="0"/>
              <a:t>Reporting </a:t>
            </a:r>
            <a:r>
              <a:rPr lang="en-GB" b="1" dirty="0" smtClean="0"/>
              <a:t>research</a:t>
            </a:r>
            <a:r>
              <a:rPr lang="en-GB" b="1" dirty="0"/>
              <a:t>: </a:t>
            </a:r>
            <a:r>
              <a:rPr lang="en-GB" b="1" dirty="0" smtClean="0"/>
              <a:t>telling </a:t>
            </a:r>
            <a:r>
              <a:rPr lang="en-GB" b="1" dirty="0"/>
              <a:t>the </a:t>
            </a:r>
            <a:r>
              <a:rPr lang="en-GB" b="1" dirty="0" smtClean="0"/>
              <a:t>story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Making research ‘public’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argue </a:t>
            </a:r>
            <a:r>
              <a:rPr lang="en-GB" dirty="0" smtClean="0"/>
              <a:t>that </a:t>
            </a:r>
            <a:r>
              <a:rPr lang="en-GB" dirty="0"/>
              <a:t>social research is </a:t>
            </a:r>
            <a:r>
              <a:rPr lang="en-GB" i="1" dirty="0"/>
              <a:t>persuasive</a:t>
            </a:r>
            <a:r>
              <a:rPr lang="en-GB" dirty="0"/>
              <a:t>,</a:t>
            </a:r>
            <a:r>
              <a:rPr lang="en-GB" i="1" dirty="0"/>
              <a:t> purposive</a:t>
            </a:r>
            <a:r>
              <a:rPr lang="en-GB" dirty="0"/>
              <a:t>,</a:t>
            </a:r>
            <a:r>
              <a:rPr lang="en-GB" i="1" dirty="0"/>
              <a:t> positional </a:t>
            </a:r>
            <a:r>
              <a:rPr lang="en-GB" dirty="0"/>
              <a:t>and </a:t>
            </a:r>
            <a:r>
              <a:rPr lang="en-GB" i="1" dirty="0"/>
              <a:t>political.</a:t>
            </a:r>
            <a:r>
              <a:rPr lang="en-GB" dirty="0"/>
              <a:t> </a:t>
            </a:r>
            <a:r>
              <a:rPr lang="en-GB" dirty="0" smtClean="0"/>
              <a:t>The</a:t>
            </a:r>
            <a:r>
              <a:rPr lang="en-GB" i="1" dirty="0" smtClean="0"/>
              <a:t> </a:t>
            </a:r>
            <a:r>
              <a:rPr lang="en-GB" i="1" dirty="0"/>
              <a:t>arrest of experience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dirty="0"/>
              <a:t>which is present in all research </a:t>
            </a:r>
            <a:r>
              <a:rPr lang="en-GB" dirty="0" smtClean="0"/>
              <a:t>studies, </a:t>
            </a:r>
            <a:r>
              <a:rPr lang="en-GB" dirty="0"/>
              <a:t>can be characterised by four forms of </a:t>
            </a:r>
            <a:r>
              <a:rPr lang="en-GB" i="1" dirty="0"/>
              <a:t>radical enquiry</a:t>
            </a:r>
            <a:r>
              <a:rPr lang="en-GB" dirty="0"/>
              <a:t>, these being </a:t>
            </a:r>
            <a:r>
              <a:rPr lang="en-GB" i="1" dirty="0"/>
              <a:t>radical looking</a:t>
            </a:r>
            <a:r>
              <a:rPr lang="en-GB" dirty="0"/>
              <a:t>,</a:t>
            </a:r>
            <a:r>
              <a:rPr lang="en-GB" i="1" dirty="0"/>
              <a:t> radical listening</a:t>
            </a:r>
            <a:r>
              <a:rPr lang="en-GB" dirty="0"/>
              <a:t>,</a:t>
            </a:r>
            <a:r>
              <a:rPr lang="en-GB" i="1" dirty="0"/>
              <a:t> radical reading </a:t>
            </a:r>
            <a:r>
              <a:rPr lang="en-GB" dirty="0"/>
              <a:t>and</a:t>
            </a:r>
            <a:r>
              <a:rPr lang="en-GB" i="1" dirty="0"/>
              <a:t> radical questioning. </a:t>
            </a:r>
            <a:r>
              <a:rPr lang="en-GB" dirty="0" smtClean="0"/>
              <a:t>These themes establish the </a:t>
            </a:r>
            <a:r>
              <a:rPr lang="en-GB" dirty="0"/>
              <a:t>essential methodological constructs of any successful piece of social research. </a:t>
            </a:r>
            <a:r>
              <a:rPr lang="en-GB" dirty="0" smtClean="0"/>
              <a:t>The above </a:t>
            </a:r>
            <a:r>
              <a:rPr lang="en-GB" dirty="0"/>
              <a:t>themes </a:t>
            </a:r>
            <a:r>
              <a:rPr lang="en-GB" dirty="0" smtClean="0"/>
              <a:t>pervade </a:t>
            </a:r>
            <a:r>
              <a:rPr lang="en-GB" dirty="0"/>
              <a:t>the writing of a research </a:t>
            </a:r>
            <a:r>
              <a:rPr lang="en-GB" dirty="0" smtClean="0"/>
              <a:t>report and might </a:t>
            </a:r>
            <a:r>
              <a:rPr lang="en-GB" dirty="0"/>
              <a:t>be useful in deciding its specific genre and in planning its structure.</a:t>
            </a:r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‘Systematic, self-critical  enquiry – made public’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It was </a:t>
            </a:r>
            <a:r>
              <a:rPr lang="en-GB" dirty="0" err="1"/>
              <a:t>Stenhouse</a:t>
            </a:r>
            <a:r>
              <a:rPr lang="en-GB" dirty="0"/>
              <a:t> (1975) who wrote that: ‘Research ... is systematic and sustained enquiry, planned and self-critical, which is subjected to public criticism and to empirical tests where these are appropriate.’ In other words, research is not complete until it finds an audience.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78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 </a:t>
            </a:r>
            <a:r>
              <a:rPr lang="en-GB" sz="3600" b="1" dirty="0"/>
              <a:t>Framework for analysis of research reports for their four key characteristics of social enquiry</a:t>
            </a:r>
            <a:endParaRPr lang="en-GB" sz="3600" dirty="0"/>
          </a:p>
        </p:txBody>
      </p:sp>
      <p:pic>
        <p:nvPicPr>
          <p:cNvPr id="5" name="Content Placeholder 4" descr="Screen Shot 2012-01-06 at 11.33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976" r="-5976"/>
          <a:stretch>
            <a:fillRect/>
          </a:stretch>
        </p:blipFill>
        <p:spPr>
          <a:solidFill>
            <a:srgbClr val="558ED5"/>
          </a:solidFill>
        </p:spPr>
      </p:pic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54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Asking questions in relation to the 4 p’s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en-GB" b="1" dirty="0"/>
              <a:t>Is the report</a:t>
            </a:r>
            <a:r>
              <a:rPr lang="en-GB" b="1" i="1" dirty="0"/>
              <a:t> persuasive</a:t>
            </a:r>
            <a:r>
              <a:rPr lang="en-GB" b="1" dirty="0"/>
              <a:t>? In what ways?</a:t>
            </a:r>
            <a:endParaRPr lang="en-GB" dirty="0"/>
          </a:p>
          <a:p>
            <a:r>
              <a:rPr lang="en-GB" b="1" dirty="0"/>
              <a:t>Is the </a:t>
            </a:r>
            <a:r>
              <a:rPr lang="en-GB" b="1" i="1" dirty="0"/>
              <a:t>purpose </a:t>
            </a:r>
            <a:r>
              <a:rPr lang="en-GB" b="1" dirty="0"/>
              <a:t>of the research and its report clear?</a:t>
            </a:r>
            <a:endParaRPr lang="en-GB" dirty="0"/>
          </a:p>
          <a:p>
            <a:r>
              <a:rPr lang="en-GB" b="1" dirty="0"/>
              <a:t>How has the author demonstrated the</a:t>
            </a:r>
            <a:r>
              <a:rPr lang="en-GB" b="1" i="1" dirty="0"/>
              <a:t> </a:t>
            </a:r>
            <a:r>
              <a:rPr lang="en-GB" b="1" i="1" dirty="0" err="1"/>
              <a:t>positionality</a:t>
            </a:r>
            <a:r>
              <a:rPr lang="en-GB" b="1" i="1" dirty="0"/>
              <a:t> </a:t>
            </a:r>
            <a:r>
              <a:rPr lang="en-GB" b="1" dirty="0"/>
              <a:t>of the research?</a:t>
            </a:r>
            <a:endParaRPr lang="en-GB" dirty="0"/>
          </a:p>
          <a:p>
            <a:r>
              <a:rPr lang="en-GB" b="1" dirty="0"/>
              <a:t>In what way is the report </a:t>
            </a:r>
            <a:r>
              <a:rPr lang="en-GB" b="1" i="1" dirty="0"/>
              <a:t>political</a:t>
            </a:r>
            <a:r>
              <a:rPr lang="en-GB" b="1" dirty="0"/>
              <a:t>? What might be the </a:t>
            </a:r>
            <a:r>
              <a:rPr lang="en-GB" b="1" i="1" dirty="0"/>
              <a:t>political</a:t>
            </a:r>
            <a:r>
              <a:rPr lang="en-GB" b="1" dirty="0"/>
              <a:t> impact of the </a:t>
            </a:r>
            <a:r>
              <a:rPr lang="en-GB" b="1" dirty="0" smtClean="0"/>
              <a:t>report?</a:t>
            </a:r>
            <a:endParaRPr lang="en-GB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Strategies for writing your research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In the case of your own study, you need </a:t>
            </a:r>
            <a:r>
              <a:rPr lang="en-GB" dirty="0" smtClean="0"/>
              <a:t>first </a:t>
            </a:r>
            <a:r>
              <a:rPr lang="en-GB" dirty="0"/>
              <a:t>to ask yourself, before you begin to </a:t>
            </a:r>
            <a:r>
              <a:rPr lang="en-GB" dirty="0" smtClean="0"/>
              <a:t>write: </a:t>
            </a:r>
            <a:r>
              <a:rPr lang="en-GB" i="1" dirty="0"/>
              <a:t>What is the research story I wish to tell?</a:t>
            </a:r>
            <a:r>
              <a:rPr lang="en-GB" dirty="0"/>
              <a:t> Having decided this, the next question is:</a:t>
            </a:r>
            <a:r>
              <a:rPr lang="en-GB" i="1" dirty="0"/>
              <a:t> How can I best construct my research account? </a:t>
            </a:r>
            <a:endParaRPr lang="en-GB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We suggest that an important purpose of writing is </a:t>
            </a:r>
            <a:r>
              <a:rPr lang="en-GB" i="1" dirty="0"/>
              <a:t>thinking</a:t>
            </a:r>
            <a:r>
              <a:rPr lang="en-GB" dirty="0"/>
              <a:t>; of course people do indeed </a:t>
            </a:r>
            <a:r>
              <a:rPr lang="en-GB" i="1" dirty="0"/>
              <a:t>think</a:t>
            </a:r>
            <a:r>
              <a:rPr lang="en-GB" dirty="0"/>
              <a:t> as </a:t>
            </a:r>
            <a:r>
              <a:rPr lang="en-GB" dirty="0" smtClean="0"/>
              <a:t>they </a:t>
            </a:r>
            <a:r>
              <a:rPr lang="en-GB" i="1" dirty="0"/>
              <a:t>write</a:t>
            </a:r>
            <a:r>
              <a:rPr lang="en-GB" dirty="0"/>
              <a:t>. But more than that, many use writing as the tool and process by which </a:t>
            </a:r>
            <a:r>
              <a:rPr lang="en-GB" dirty="0" smtClean="0"/>
              <a:t>they </a:t>
            </a:r>
            <a:r>
              <a:rPr lang="en-GB" dirty="0"/>
              <a:t>decide what it is – precisely – that </a:t>
            </a:r>
            <a:r>
              <a:rPr lang="en-GB" dirty="0" smtClean="0"/>
              <a:t>they </a:t>
            </a:r>
            <a:r>
              <a:rPr lang="en-GB" i="1" dirty="0"/>
              <a:t>are</a:t>
            </a:r>
            <a:r>
              <a:rPr lang="en-GB" dirty="0"/>
              <a:t> thinking.</a:t>
            </a:r>
          </a:p>
          <a:p>
            <a:pPr marL="0" indent="0">
              <a:buNone/>
            </a:pPr>
            <a:r>
              <a:rPr lang="en-GB" dirty="0"/>
              <a:t>Writing is not merely the means by which we record and report our thinking, but a means by which we discover it. It is for this reason that a ‘piece’ of writing may go through several drafts before it is offered into the public domain. Writing as </a:t>
            </a:r>
            <a:r>
              <a:rPr lang="en-GB" i="1" dirty="0"/>
              <a:t>process </a:t>
            </a:r>
            <a:r>
              <a:rPr lang="en-GB" dirty="0"/>
              <a:t>must not be confused with writing as </a:t>
            </a:r>
            <a:r>
              <a:rPr lang="en-GB" i="1" dirty="0"/>
              <a:t>product</a:t>
            </a:r>
            <a:r>
              <a:rPr lang="en-GB" dirty="0"/>
              <a:t>. The task of committing our ideas to paper forces a permanence of articulation which the spoken word can sometimes evade.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2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Writing for research</a:t>
            </a:r>
            <a:r>
              <a:rPr lang="en-GB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Writing is essential for ‘viewing’ our thinking, for </a:t>
            </a:r>
            <a:r>
              <a:rPr lang="en-GB" i="1" dirty="0"/>
              <a:t>discovering</a:t>
            </a:r>
            <a:r>
              <a:rPr lang="en-GB" dirty="0"/>
              <a:t> what it is we want to say. And reviewing our words and our thoughts once committed for the first time to paper is crucial in research writing.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95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 ‘rough guide’ to structure in dissertation and thesis writing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Title page</a:t>
            </a:r>
            <a:r>
              <a:rPr lang="en-GB" dirty="0"/>
              <a:t> (succinct and accurate)</a:t>
            </a:r>
          </a:p>
          <a:p>
            <a:r>
              <a:rPr lang="en-GB" b="1" dirty="0"/>
              <a:t>Abstract</a:t>
            </a:r>
            <a:r>
              <a:rPr lang="en-GB" dirty="0"/>
              <a:t> (around 200 words providing a summary of the work)</a:t>
            </a:r>
          </a:p>
          <a:p>
            <a:r>
              <a:rPr lang="en-GB" b="1" dirty="0"/>
              <a:t>Contents</a:t>
            </a:r>
            <a:r>
              <a:rPr lang="en-GB" dirty="0"/>
              <a:t> (lists of chapters, figures and tables)</a:t>
            </a:r>
          </a:p>
          <a:p>
            <a:r>
              <a:rPr lang="en-GB" b="1" dirty="0"/>
              <a:t>Chapters</a:t>
            </a:r>
            <a:endParaRPr lang="en-GB" dirty="0"/>
          </a:p>
          <a:p>
            <a:r>
              <a:rPr lang="en-GB" b="1" dirty="0"/>
              <a:t>  1 Introduction</a:t>
            </a:r>
            <a:endParaRPr lang="en-GB" dirty="0"/>
          </a:p>
          <a:p>
            <a:r>
              <a:rPr lang="en-GB" b="1" dirty="0"/>
              <a:t>  2 Literature review </a:t>
            </a:r>
            <a:endParaRPr lang="en-GB" dirty="0"/>
          </a:p>
          <a:p>
            <a:r>
              <a:rPr lang="en-GB" b="1" dirty="0"/>
              <a:t>  3 Research context, questions and rationale</a:t>
            </a:r>
            <a:endParaRPr lang="en-GB" dirty="0"/>
          </a:p>
          <a:p>
            <a:r>
              <a:rPr lang="en-GB" b="1" dirty="0"/>
              <a:t>  4 Research methods and methodological issues</a:t>
            </a:r>
            <a:endParaRPr lang="en-GB" dirty="0"/>
          </a:p>
          <a:p>
            <a:r>
              <a:rPr lang="en-GB" b="1" dirty="0"/>
              <a:t>  5 Research action</a:t>
            </a:r>
            <a:r>
              <a:rPr lang="en-GB" dirty="0"/>
              <a:t> – data collection and analysis</a:t>
            </a:r>
          </a:p>
          <a:p>
            <a:r>
              <a:rPr lang="en-GB" b="1" dirty="0"/>
              <a:t>  6 Research findings</a:t>
            </a:r>
            <a:r>
              <a:rPr lang="en-GB" dirty="0"/>
              <a:t> – and their relevance to the wider field of research</a:t>
            </a:r>
          </a:p>
          <a:p>
            <a:r>
              <a:rPr lang="en-GB" dirty="0"/>
              <a:t> </a:t>
            </a:r>
            <a:r>
              <a:rPr lang="en-GB" b="1" dirty="0"/>
              <a:t> 7 Reflection on the study</a:t>
            </a:r>
            <a:r>
              <a:rPr lang="en-GB" dirty="0"/>
              <a:t> – contributions, strengths and weaknesses</a:t>
            </a:r>
          </a:p>
          <a:p>
            <a:r>
              <a:rPr lang="en-GB" dirty="0"/>
              <a:t>  </a:t>
            </a:r>
            <a:r>
              <a:rPr lang="en-GB" b="1" dirty="0"/>
              <a:t>8 Conclusions </a:t>
            </a:r>
            <a:r>
              <a:rPr lang="en-GB" dirty="0"/>
              <a:t>– including future research questions</a:t>
            </a:r>
          </a:p>
          <a:p>
            <a:r>
              <a:rPr lang="en-GB" b="1" dirty="0"/>
              <a:t>  References	</a:t>
            </a:r>
            <a:r>
              <a:rPr lang="en-GB" dirty="0" smtClean="0"/>
              <a:t>(Find </a:t>
            </a:r>
            <a:r>
              <a:rPr lang="en-GB" dirty="0"/>
              <a:t>out the preferred style and ensure that you follow the  appropriate  conventions)</a:t>
            </a:r>
          </a:p>
          <a:p>
            <a:r>
              <a:rPr lang="en-GB" b="1" dirty="0"/>
              <a:t>    </a:t>
            </a:r>
            <a:r>
              <a:rPr lang="en-GB" b="1" dirty="0" smtClean="0"/>
              <a:t>Appendices </a:t>
            </a:r>
            <a:r>
              <a:rPr lang="en-GB" dirty="0" smtClean="0"/>
              <a:t>(Use </a:t>
            </a:r>
            <a:r>
              <a:rPr lang="en-GB" dirty="0"/>
              <a:t>appendices with reservation – if it is </a:t>
            </a:r>
            <a:r>
              <a:rPr lang="en-GB" i="1" dirty="0"/>
              <a:t>really </a:t>
            </a:r>
            <a:r>
              <a:rPr lang="en-GB" dirty="0"/>
              <a:t>important ask yourself whether the information you proposed to append should actually appear in the main body of the text.</a:t>
            </a:r>
            <a:r>
              <a:rPr lang="en-GB" i="1" dirty="0"/>
              <a:t> 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42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511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 Student’s Guide to Methodology  </vt:lpstr>
      <vt:lpstr>Chapter 8 Reporting research: telling the story  </vt:lpstr>
      <vt:lpstr>‘Systematic, self-critical  enquiry – made public’</vt:lpstr>
      <vt:lpstr> Framework for analysis of research reports for their four key characteristics of social enquiry</vt:lpstr>
      <vt:lpstr>Asking questions in relation to the 4 p’s</vt:lpstr>
      <vt:lpstr>Strategies for writing your research report</vt:lpstr>
      <vt:lpstr>Writing</vt:lpstr>
      <vt:lpstr>Writing for research </vt:lpstr>
      <vt:lpstr>A ‘rough guide’ to structure in dissertation and thesis writing  </vt:lpstr>
      <vt:lpstr>Critiquing your research writing </vt:lpstr>
      <vt:lpstr>Ethics: pause for reflection</vt:lpstr>
      <vt:lpstr>Slide 12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Students’ Guide to Methodology</dc:title>
  <dc:creator>Cathy Nutbrown</dc:creator>
  <cp:lastModifiedBy>dattygalle</cp:lastModifiedBy>
  <cp:revision>13</cp:revision>
  <dcterms:created xsi:type="dcterms:W3CDTF">2012-01-05T18:24:20Z</dcterms:created>
  <dcterms:modified xsi:type="dcterms:W3CDTF">2012-02-23T14:38:08Z</dcterms:modified>
</cp:coreProperties>
</file>